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aytone One"/>
      <p:regular r:id="rId14"/>
    </p:embeddedFont>
    <p:embeddedFont>
      <p:font typeface="Fira Sans Extra Condensed Medium"/>
      <p:regular r:id="rId15"/>
      <p:bold r:id="rId16"/>
      <p:italic r:id="rId17"/>
      <p:boldItalic r:id="rId18"/>
    </p:embeddedFont>
    <p:embeddedFont>
      <p:font typeface="Livvic"/>
      <p:regular r:id="rId19"/>
      <p:bold r:id="rId20"/>
      <p:italic r:id="rId21"/>
      <p:boldItalic r:id="rId22"/>
    </p:embeddedFont>
    <p:embeddedFont>
      <p:font typeface="Reem Kufi"/>
      <p:regular r:id="rId23"/>
    </p:embeddedFont>
    <p:embeddedFont>
      <p:font typeface="Livvic SemiBold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vvic-bold.fntdata"/><Relationship Id="rId22" Type="http://schemas.openxmlformats.org/officeDocument/2006/relationships/font" Target="fonts/Livvic-boldItalic.fntdata"/><Relationship Id="rId21" Type="http://schemas.openxmlformats.org/officeDocument/2006/relationships/font" Target="fonts/Livvic-italic.fntdata"/><Relationship Id="rId24" Type="http://schemas.openxmlformats.org/officeDocument/2006/relationships/font" Target="fonts/LivvicSemiBold-regular.fntdata"/><Relationship Id="rId23" Type="http://schemas.openxmlformats.org/officeDocument/2006/relationships/font" Target="fonts/ReemKufi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ivvicSemiBold-italic.fntdata"/><Relationship Id="rId25" Type="http://schemas.openxmlformats.org/officeDocument/2006/relationships/font" Target="fonts/LivvicSemiBold-bold.fntdata"/><Relationship Id="rId27" Type="http://schemas.openxmlformats.org/officeDocument/2006/relationships/font" Target="fonts/Livvic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FiraSansExtraCondensedMedium-regular.fntdata"/><Relationship Id="rId14" Type="http://schemas.openxmlformats.org/officeDocument/2006/relationships/font" Target="fonts/PaytoneOne-regular.fntdata"/><Relationship Id="rId17" Type="http://schemas.openxmlformats.org/officeDocument/2006/relationships/font" Target="fonts/FiraSansExtraCondensedMedium-italic.fntdata"/><Relationship Id="rId16" Type="http://schemas.openxmlformats.org/officeDocument/2006/relationships/font" Target="fonts/FiraSansExtraCondensedMedium-bold.fntdata"/><Relationship Id="rId19" Type="http://schemas.openxmlformats.org/officeDocument/2006/relationships/font" Target="fonts/Livvic-regular.fntdata"/><Relationship Id="rId18" Type="http://schemas.openxmlformats.org/officeDocument/2006/relationships/font" Target="fonts/FiraSansExtraCondensedMedium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6320de4b7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6320de4b7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adfe1226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adfe1226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6320de4b7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6320de4b7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0d90042e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0d90042e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b0d90042e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b0d90042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b0d90042e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b0d90042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877128ac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877128ac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320de4b7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320de4b7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657949137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657949137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436758" y="664975"/>
            <a:ext cx="5707429" cy="4478672"/>
          </a:xfrm>
          <a:custGeom>
            <a:rect b="b" l="l" r="r" t="t"/>
            <a:pathLst>
              <a:path extrusionOk="0" h="209504" w="266983">
                <a:moveTo>
                  <a:pt x="266983" y="0"/>
                </a:moveTo>
                <a:cubicBezTo>
                  <a:pt x="252129" y="1406"/>
                  <a:pt x="237446" y="6013"/>
                  <a:pt x="225623" y="15041"/>
                </a:cubicBezTo>
                <a:cubicBezTo>
                  <a:pt x="208488" y="28099"/>
                  <a:pt x="198164" y="44109"/>
                  <a:pt x="178811" y="53621"/>
                </a:cubicBezTo>
                <a:cubicBezTo>
                  <a:pt x="155741" y="64992"/>
                  <a:pt x="124362" y="56855"/>
                  <a:pt x="105697" y="74551"/>
                </a:cubicBezTo>
                <a:cubicBezTo>
                  <a:pt x="96872" y="82908"/>
                  <a:pt x="93154" y="95372"/>
                  <a:pt x="91733" y="107446"/>
                </a:cubicBezTo>
                <a:cubicBezTo>
                  <a:pt x="90312" y="119520"/>
                  <a:pt x="90796" y="131797"/>
                  <a:pt x="88609" y="143761"/>
                </a:cubicBezTo>
                <a:cubicBezTo>
                  <a:pt x="87641" y="149103"/>
                  <a:pt x="86094" y="154429"/>
                  <a:pt x="83174" y="159006"/>
                </a:cubicBezTo>
                <a:cubicBezTo>
                  <a:pt x="80112" y="163785"/>
                  <a:pt x="75661" y="167549"/>
                  <a:pt x="70897" y="170642"/>
                </a:cubicBezTo>
                <a:cubicBezTo>
                  <a:pt x="64383" y="174875"/>
                  <a:pt x="57214" y="177968"/>
                  <a:pt x="49686" y="179826"/>
                </a:cubicBezTo>
                <a:cubicBezTo>
                  <a:pt x="38627" y="182513"/>
                  <a:pt x="26819" y="182513"/>
                  <a:pt x="16448" y="187167"/>
                </a:cubicBezTo>
                <a:cubicBezTo>
                  <a:pt x="7591" y="191135"/>
                  <a:pt x="0" y="200335"/>
                  <a:pt x="578" y="209503"/>
                </a:cubicBezTo>
                <a:lnTo>
                  <a:pt x="266983" y="209503"/>
                </a:lnTo>
                <a:lnTo>
                  <a:pt x="266983" y="0"/>
                </a:lnTo>
                <a:close/>
              </a:path>
            </a:pathLst>
          </a:custGeom>
          <a:solidFill>
            <a:srgbClr val="FF8F9C">
              <a:alpha val="290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989225" y="4312800"/>
            <a:ext cx="178225" cy="134800"/>
          </a:xfrm>
          <a:custGeom>
            <a:rect b="b" l="l" r="r" t="t"/>
            <a:pathLst>
              <a:path extrusionOk="0" h="5392" w="7129">
                <a:moveTo>
                  <a:pt x="4789" y="0"/>
                </a:moveTo>
                <a:cubicBezTo>
                  <a:pt x="4707" y="0"/>
                  <a:pt x="4624" y="6"/>
                  <a:pt x="4541" y="18"/>
                </a:cubicBezTo>
                <a:cubicBezTo>
                  <a:pt x="2480" y="320"/>
                  <a:pt x="2008" y="3470"/>
                  <a:pt x="0" y="4060"/>
                </a:cubicBezTo>
                <a:lnTo>
                  <a:pt x="171" y="4480"/>
                </a:lnTo>
                <a:cubicBezTo>
                  <a:pt x="1142" y="5008"/>
                  <a:pt x="2241" y="5392"/>
                  <a:pt x="3344" y="5392"/>
                </a:cubicBezTo>
                <a:cubicBezTo>
                  <a:pt x="3612" y="5392"/>
                  <a:pt x="3880" y="5369"/>
                  <a:pt x="4147" y="5320"/>
                </a:cubicBezTo>
                <a:cubicBezTo>
                  <a:pt x="5499" y="5084"/>
                  <a:pt x="6772" y="4021"/>
                  <a:pt x="6956" y="2656"/>
                </a:cubicBezTo>
                <a:cubicBezTo>
                  <a:pt x="7128" y="1374"/>
                  <a:pt x="6051" y="0"/>
                  <a:pt x="4789" y="0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32600" y="379425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291100" y="1116825"/>
            <a:ext cx="92000" cy="115725"/>
          </a:xfrm>
          <a:custGeom>
            <a:rect b="b" l="l" r="r" t="t"/>
            <a:pathLst>
              <a:path extrusionOk="0" h="4629" w="3680">
                <a:moveTo>
                  <a:pt x="1076" y="1"/>
                </a:moveTo>
                <a:lnTo>
                  <a:pt x="788" y="93"/>
                </a:lnTo>
                <a:cubicBezTo>
                  <a:pt x="315" y="880"/>
                  <a:pt x="0" y="1773"/>
                  <a:pt x="118" y="2678"/>
                </a:cubicBezTo>
                <a:cubicBezTo>
                  <a:pt x="236" y="3584"/>
                  <a:pt x="906" y="4450"/>
                  <a:pt x="1798" y="4607"/>
                </a:cubicBezTo>
                <a:cubicBezTo>
                  <a:pt x="1876" y="4621"/>
                  <a:pt x="1956" y="4628"/>
                  <a:pt x="2035" y="4628"/>
                </a:cubicBezTo>
                <a:cubicBezTo>
                  <a:pt x="2849" y="4628"/>
                  <a:pt x="3680" y="3923"/>
                  <a:pt x="3596" y="3098"/>
                </a:cubicBezTo>
                <a:cubicBezTo>
                  <a:pt x="3465" y="1733"/>
                  <a:pt x="1404" y="1326"/>
                  <a:pt x="1076" y="1"/>
                </a:cubicBezTo>
                <a:close/>
              </a:path>
            </a:pathLst>
          </a:custGeom>
          <a:solidFill>
            <a:srgbClr val="FF5C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3668325" y="705150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522500" y="4084650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550225" y="4755900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 txBox="1"/>
          <p:nvPr>
            <p:ph type="ctrTitle"/>
          </p:nvPr>
        </p:nvSpPr>
        <p:spPr>
          <a:xfrm rot="869">
            <a:off x="605775" y="1160875"/>
            <a:ext cx="4747200" cy="17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eem Kufi"/>
              <a:buNone/>
              <a:defRPr sz="72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eem Kufi"/>
              <a:buNone/>
              <a:defRPr sz="96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eem Kufi"/>
              <a:buNone/>
              <a:defRPr sz="96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eem Kufi"/>
              <a:buNone/>
              <a:defRPr sz="96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eem Kufi"/>
              <a:buNone/>
              <a:defRPr sz="96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eem Kufi"/>
              <a:buNone/>
              <a:defRPr sz="96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eem Kufi"/>
              <a:buNone/>
              <a:defRPr sz="96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eem Kufi"/>
              <a:buNone/>
              <a:defRPr sz="96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Reem Kufi"/>
              <a:buNone/>
              <a:defRPr sz="96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 rot="1365">
            <a:off x="605775" y="3095579"/>
            <a:ext cx="2267100" cy="6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vvic"/>
              <a:buNone/>
              <a:defRPr>
                <a:latin typeface="Livvic"/>
                <a:ea typeface="Livvic"/>
                <a:cs typeface="Livvic"/>
                <a:sym typeface="Livvic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vvic"/>
              <a:buNone/>
              <a:defRPr sz="2800">
                <a:latin typeface="Livvic"/>
                <a:ea typeface="Livvic"/>
                <a:cs typeface="Livvic"/>
                <a:sym typeface="Livvic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vvic"/>
              <a:buNone/>
              <a:defRPr sz="2800">
                <a:latin typeface="Livvic"/>
                <a:ea typeface="Livvic"/>
                <a:cs typeface="Livvic"/>
                <a:sym typeface="Livvic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vvic"/>
              <a:buNone/>
              <a:defRPr sz="2800">
                <a:latin typeface="Livvic"/>
                <a:ea typeface="Livvic"/>
                <a:cs typeface="Livvic"/>
                <a:sym typeface="Livvic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vvic"/>
              <a:buNone/>
              <a:defRPr sz="2800">
                <a:latin typeface="Livvic"/>
                <a:ea typeface="Livvic"/>
                <a:cs typeface="Livvic"/>
                <a:sym typeface="Livvic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vvic"/>
              <a:buNone/>
              <a:defRPr sz="2800">
                <a:latin typeface="Livvic"/>
                <a:ea typeface="Livvic"/>
                <a:cs typeface="Livvic"/>
                <a:sym typeface="Livvic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vvic"/>
              <a:buNone/>
              <a:defRPr sz="2800">
                <a:latin typeface="Livvic"/>
                <a:ea typeface="Livvic"/>
                <a:cs typeface="Livvic"/>
                <a:sym typeface="Livvic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vvic"/>
              <a:buNone/>
              <a:defRPr sz="2800">
                <a:latin typeface="Livvic"/>
                <a:ea typeface="Livvic"/>
                <a:cs typeface="Livvic"/>
                <a:sym typeface="Livvic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Livvic"/>
              <a:buNone/>
              <a:defRPr sz="2800"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picture">
  <p:cSld name="CUSTOM_1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5545125" y="1648725"/>
            <a:ext cx="2879100" cy="17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hasCustomPrompt="1" type="title"/>
          </p:nvPr>
        </p:nvSpPr>
        <p:spPr>
          <a:xfrm rot="252">
            <a:off x="1001100" y="712000"/>
            <a:ext cx="4086000" cy="123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96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2" name="Google Shape;72;p12"/>
          <p:cNvSpPr txBox="1"/>
          <p:nvPr>
            <p:ph idx="1" type="subTitle"/>
          </p:nvPr>
        </p:nvSpPr>
        <p:spPr>
          <a:xfrm flipH="1">
            <a:off x="1001127" y="1945150"/>
            <a:ext cx="40230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hasCustomPrompt="1" type="title"/>
          </p:nvPr>
        </p:nvSpPr>
        <p:spPr>
          <a:xfrm flipH="1">
            <a:off x="2248822" y="3118556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 flipH="1">
            <a:off x="1648672" y="2193125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1648672" y="4073700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title"/>
          </p:nvPr>
        </p:nvSpPr>
        <p:spPr>
          <a:xfrm>
            <a:off x="1800450" y="357520"/>
            <a:ext cx="5543100" cy="6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 flipH="1">
            <a:off x="4851678" y="2193125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 flipH="1">
            <a:off x="1808122" y="1620125"/>
            <a:ext cx="20910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aytone One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1648672" y="3500700"/>
            <a:ext cx="2409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aytone One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 flipH="1">
            <a:off x="4716228" y="1715825"/>
            <a:ext cx="2680800" cy="65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aytone One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8" type="title"/>
          </p:nvPr>
        </p:nvSpPr>
        <p:spPr>
          <a:xfrm>
            <a:off x="5394828" y="12379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2191822" y="1237981"/>
            <a:ext cx="1323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 flipH="1">
            <a:off x="5451828" y="3118556"/>
            <a:ext cx="1209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48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idx="14" type="subTitle"/>
          </p:nvPr>
        </p:nvSpPr>
        <p:spPr>
          <a:xfrm>
            <a:off x="4851678" y="4073700"/>
            <a:ext cx="24099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5" type="subTitle"/>
          </p:nvPr>
        </p:nvSpPr>
        <p:spPr>
          <a:xfrm>
            <a:off x="4618028" y="3500700"/>
            <a:ext cx="28773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aytone One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aytone One"/>
              <a:buNone/>
              <a:defRPr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87" name="Google Shape;87;p13"/>
          <p:cNvSpPr/>
          <p:nvPr/>
        </p:nvSpPr>
        <p:spPr>
          <a:xfrm>
            <a:off x="1629900" y="895550"/>
            <a:ext cx="178225" cy="134800"/>
          </a:xfrm>
          <a:custGeom>
            <a:rect b="b" l="l" r="r" t="t"/>
            <a:pathLst>
              <a:path extrusionOk="0" h="5392" w="7129">
                <a:moveTo>
                  <a:pt x="4789" y="0"/>
                </a:moveTo>
                <a:cubicBezTo>
                  <a:pt x="4707" y="0"/>
                  <a:pt x="4624" y="6"/>
                  <a:pt x="4541" y="18"/>
                </a:cubicBezTo>
                <a:cubicBezTo>
                  <a:pt x="2480" y="320"/>
                  <a:pt x="2008" y="3470"/>
                  <a:pt x="0" y="4060"/>
                </a:cubicBezTo>
                <a:lnTo>
                  <a:pt x="171" y="4480"/>
                </a:lnTo>
                <a:cubicBezTo>
                  <a:pt x="1142" y="5008"/>
                  <a:pt x="2241" y="5392"/>
                  <a:pt x="3344" y="5392"/>
                </a:cubicBezTo>
                <a:cubicBezTo>
                  <a:pt x="3612" y="5392"/>
                  <a:pt x="3880" y="5369"/>
                  <a:pt x="4147" y="5320"/>
                </a:cubicBezTo>
                <a:cubicBezTo>
                  <a:pt x="5499" y="5084"/>
                  <a:pt x="6772" y="4021"/>
                  <a:pt x="6956" y="2656"/>
                </a:cubicBezTo>
                <a:cubicBezTo>
                  <a:pt x="7128" y="1374"/>
                  <a:pt x="6051" y="0"/>
                  <a:pt x="4789" y="0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1163175" y="667400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>
            <a:off x="1190900" y="1338650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3"/>
          <p:cNvSpPr/>
          <p:nvPr/>
        </p:nvSpPr>
        <p:spPr>
          <a:xfrm>
            <a:off x="8020325" y="3771375"/>
            <a:ext cx="178225" cy="134800"/>
          </a:xfrm>
          <a:custGeom>
            <a:rect b="b" l="l" r="r" t="t"/>
            <a:pathLst>
              <a:path extrusionOk="0" h="5392" w="7129">
                <a:moveTo>
                  <a:pt x="4789" y="0"/>
                </a:moveTo>
                <a:cubicBezTo>
                  <a:pt x="4707" y="0"/>
                  <a:pt x="4624" y="6"/>
                  <a:pt x="4541" y="18"/>
                </a:cubicBezTo>
                <a:cubicBezTo>
                  <a:pt x="2480" y="320"/>
                  <a:pt x="2008" y="3470"/>
                  <a:pt x="0" y="4060"/>
                </a:cubicBezTo>
                <a:lnTo>
                  <a:pt x="171" y="4480"/>
                </a:lnTo>
                <a:cubicBezTo>
                  <a:pt x="1142" y="5008"/>
                  <a:pt x="2241" y="5392"/>
                  <a:pt x="3344" y="5392"/>
                </a:cubicBezTo>
                <a:cubicBezTo>
                  <a:pt x="3612" y="5392"/>
                  <a:pt x="3880" y="5369"/>
                  <a:pt x="4147" y="5320"/>
                </a:cubicBezTo>
                <a:cubicBezTo>
                  <a:pt x="5499" y="5084"/>
                  <a:pt x="6772" y="4021"/>
                  <a:pt x="6956" y="2656"/>
                </a:cubicBezTo>
                <a:cubicBezTo>
                  <a:pt x="7128" y="1374"/>
                  <a:pt x="6051" y="0"/>
                  <a:pt x="4789" y="0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/>
          <p:nvPr/>
        </p:nvSpPr>
        <p:spPr>
          <a:xfrm>
            <a:off x="7581325" y="4214475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 flipH="1">
            <a:off x="4617942" y="105484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4"/>
          <p:cNvSpPr txBox="1"/>
          <p:nvPr>
            <p:ph idx="1" type="subTitle"/>
          </p:nvPr>
        </p:nvSpPr>
        <p:spPr>
          <a:xfrm flipH="1">
            <a:off x="4617942" y="1447475"/>
            <a:ext cx="2606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4"/>
          <p:cNvSpPr txBox="1"/>
          <p:nvPr>
            <p:ph idx="2" type="ctrTitle"/>
          </p:nvPr>
        </p:nvSpPr>
        <p:spPr>
          <a:xfrm flipH="1">
            <a:off x="5151375" y="2198544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4"/>
          <p:cNvSpPr txBox="1"/>
          <p:nvPr>
            <p:ph idx="3" type="subTitle"/>
          </p:nvPr>
        </p:nvSpPr>
        <p:spPr>
          <a:xfrm flipH="1">
            <a:off x="5151375" y="2591175"/>
            <a:ext cx="2606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4"/>
          <p:cNvSpPr txBox="1"/>
          <p:nvPr>
            <p:ph idx="4" type="ctrTitle"/>
          </p:nvPr>
        </p:nvSpPr>
        <p:spPr>
          <a:xfrm flipH="1">
            <a:off x="5669479" y="3335469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14"/>
          <p:cNvSpPr txBox="1"/>
          <p:nvPr>
            <p:ph idx="5" type="subTitle"/>
          </p:nvPr>
        </p:nvSpPr>
        <p:spPr>
          <a:xfrm flipH="1">
            <a:off x="5669479" y="3728100"/>
            <a:ext cx="26064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14"/>
          <p:cNvSpPr txBox="1"/>
          <p:nvPr>
            <p:ph idx="6" type="title"/>
          </p:nvPr>
        </p:nvSpPr>
        <p:spPr>
          <a:xfrm>
            <a:off x="1728975" y="356125"/>
            <a:ext cx="5685900" cy="7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14"/>
          <p:cNvSpPr/>
          <p:nvPr/>
        </p:nvSpPr>
        <p:spPr>
          <a:xfrm flipH="1">
            <a:off x="-1229043" y="-223479"/>
            <a:ext cx="7316669" cy="5741457"/>
          </a:xfrm>
          <a:custGeom>
            <a:rect b="b" l="l" r="r" t="t"/>
            <a:pathLst>
              <a:path extrusionOk="0" h="209504" w="266983">
                <a:moveTo>
                  <a:pt x="266983" y="0"/>
                </a:moveTo>
                <a:cubicBezTo>
                  <a:pt x="252129" y="1406"/>
                  <a:pt x="237446" y="6013"/>
                  <a:pt x="225623" y="15041"/>
                </a:cubicBezTo>
                <a:cubicBezTo>
                  <a:pt x="208488" y="28099"/>
                  <a:pt x="198164" y="44109"/>
                  <a:pt x="178811" y="53621"/>
                </a:cubicBezTo>
                <a:cubicBezTo>
                  <a:pt x="155741" y="64992"/>
                  <a:pt x="124362" y="56855"/>
                  <a:pt x="105697" y="74551"/>
                </a:cubicBezTo>
                <a:cubicBezTo>
                  <a:pt x="96872" y="82908"/>
                  <a:pt x="93154" y="95372"/>
                  <a:pt x="91733" y="107446"/>
                </a:cubicBezTo>
                <a:cubicBezTo>
                  <a:pt x="90312" y="119520"/>
                  <a:pt x="90796" y="131797"/>
                  <a:pt x="88609" y="143761"/>
                </a:cubicBezTo>
                <a:cubicBezTo>
                  <a:pt x="87641" y="149103"/>
                  <a:pt x="86094" y="154429"/>
                  <a:pt x="83174" y="159006"/>
                </a:cubicBezTo>
                <a:cubicBezTo>
                  <a:pt x="80112" y="163785"/>
                  <a:pt x="75661" y="167549"/>
                  <a:pt x="70897" y="170642"/>
                </a:cubicBezTo>
                <a:cubicBezTo>
                  <a:pt x="64383" y="174875"/>
                  <a:pt x="57214" y="177968"/>
                  <a:pt x="49686" y="179826"/>
                </a:cubicBezTo>
                <a:cubicBezTo>
                  <a:pt x="38627" y="182513"/>
                  <a:pt x="26819" y="182513"/>
                  <a:pt x="16448" y="187167"/>
                </a:cubicBezTo>
                <a:cubicBezTo>
                  <a:pt x="7591" y="191135"/>
                  <a:pt x="0" y="200335"/>
                  <a:pt x="578" y="209503"/>
                </a:cubicBezTo>
                <a:lnTo>
                  <a:pt x="266983" y="209503"/>
                </a:lnTo>
                <a:lnTo>
                  <a:pt x="266983" y="0"/>
                </a:lnTo>
                <a:close/>
              </a:path>
            </a:pathLst>
          </a:custGeom>
          <a:solidFill>
            <a:srgbClr val="FF8F9C">
              <a:alpha val="290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1717625" y="354225"/>
            <a:ext cx="5708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 flipH="1">
            <a:off x="3391378" y="1803275"/>
            <a:ext cx="1599300" cy="8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04" name="Google Shape;104;p15"/>
          <p:cNvSpPr txBox="1"/>
          <p:nvPr>
            <p:ph idx="2" type="subTitle"/>
          </p:nvPr>
        </p:nvSpPr>
        <p:spPr>
          <a:xfrm flipH="1">
            <a:off x="1129938" y="1333425"/>
            <a:ext cx="1534800" cy="6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3" type="subTitle"/>
          </p:nvPr>
        </p:nvSpPr>
        <p:spPr>
          <a:xfrm flipH="1">
            <a:off x="643788" y="2333925"/>
            <a:ext cx="2507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6" name="Google Shape;106;p15"/>
          <p:cNvSpPr txBox="1"/>
          <p:nvPr>
            <p:ph idx="4" type="subTitle"/>
          </p:nvPr>
        </p:nvSpPr>
        <p:spPr>
          <a:xfrm flipH="1">
            <a:off x="2937478" y="3068850"/>
            <a:ext cx="2507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7" name="Google Shape;107;p15"/>
          <p:cNvSpPr txBox="1"/>
          <p:nvPr>
            <p:ph idx="5" type="subTitle"/>
          </p:nvPr>
        </p:nvSpPr>
        <p:spPr>
          <a:xfrm flipH="1">
            <a:off x="812538" y="2973175"/>
            <a:ext cx="2169600" cy="6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aytone One"/>
              <a:buNone/>
              <a:defRPr sz="30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/>
        </p:txBody>
      </p:sp>
      <p:sp>
        <p:nvSpPr>
          <p:cNvPr id="108" name="Google Shape;108;p15"/>
          <p:cNvSpPr txBox="1"/>
          <p:nvPr>
            <p:ph idx="6" type="subTitle"/>
          </p:nvPr>
        </p:nvSpPr>
        <p:spPr>
          <a:xfrm flipH="1">
            <a:off x="643788" y="3973800"/>
            <a:ext cx="25071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09" name="Google Shape;109;p15"/>
          <p:cNvSpPr/>
          <p:nvPr/>
        </p:nvSpPr>
        <p:spPr>
          <a:xfrm>
            <a:off x="3146507" y="-230504"/>
            <a:ext cx="7316669" cy="5741457"/>
          </a:xfrm>
          <a:custGeom>
            <a:rect b="b" l="l" r="r" t="t"/>
            <a:pathLst>
              <a:path extrusionOk="0" h="209504" w="266983">
                <a:moveTo>
                  <a:pt x="266983" y="0"/>
                </a:moveTo>
                <a:cubicBezTo>
                  <a:pt x="252129" y="1406"/>
                  <a:pt x="237446" y="6013"/>
                  <a:pt x="225623" y="15041"/>
                </a:cubicBezTo>
                <a:cubicBezTo>
                  <a:pt x="208488" y="28099"/>
                  <a:pt x="198164" y="44109"/>
                  <a:pt x="178811" y="53621"/>
                </a:cubicBezTo>
                <a:cubicBezTo>
                  <a:pt x="155741" y="64992"/>
                  <a:pt x="124362" y="56855"/>
                  <a:pt x="105697" y="74551"/>
                </a:cubicBezTo>
                <a:cubicBezTo>
                  <a:pt x="96872" y="82908"/>
                  <a:pt x="93154" y="95372"/>
                  <a:pt x="91733" y="107446"/>
                </a:cubicBezTo>
                <a:cubicBezTo>
                  <a:pt x="90312" y="119520"/>
                  <a:pt x="90796" y="131797"/>
                  <a:pt x="88609" y="143761"/>
                </a:cubicBezTo>
                <a:cubicBezTo>
                  <a:pt x="87641" y="149103"/>
                  <a:pt x="86094" y="154429"/>
                  <a:pt x="83174" y="159006"/>
                </a:cubicBezTo>
                <a:cubicBezTo>
                  <a:pt x="80112" y="163785"/>
                  <a:pt x="75661" y="167549"/>
                  <a:pt x="70897" y="170642"/>
                </a:cubicBezTo>
                <a:cubicBezTo>
                  <a:pt x="64383" y="174875"/>
                  <a:pt x="57214" y="177968"/>
                  <a:pt x="49686" y="179826"/>
                </a:cubicBezTo>
                <a:cubicBezTo>
                  <a:pt x="38627" y="182513"/>
                  <a:pt x="26819" y="182513"/>
                  <a:pt x="16448" y="187167"/>
                </a:cubicBezTo>
                <a:cubicBezTo>
                  <a:pt x="7591" y="191135"/>
                  <a:pt x="0" y="200335"/>
                  <a:pt x="578" y="209503"/>
                </a:cubicBezTo>
                <a:lnTo>
                  <a:pt x="266983" y="209503"/>
                </a:lnTo>
                <a:lnTo>
                  <a:pt x="266983" y="0"/>
                </a:lnTo>
                <a:close/>
              </a:path>
            </a:pathLst>
          </a:custGeom>
          <a:solidFill>
            <a:srgbClr val="FFD399">
              <a:alpha val="36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1946175" y="354225"/>
            <a:ext cx="5251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 flipH="1">
            <a:off x="3960150" y="2160100"/>
            <a:ext cx="1223700" cy="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2" type="subTitle"/>
          </p:nvPr>
        </p:nvSpPr>
        <p:spPr>
          <a:xfrm flipH="1">
            <a:off x="724950" y="2150975"/>
            <a:ext cx="1269000" cy="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114" name="Google Shape;114;p16"/>
          <p:cNvSpPr txBox="1"/>
          <p:nvPr>
            <p:ph idx="3" type="subTitle"/>
          </p:nvPr>
        </p:nvSpPr>
        <p:spPr>
          <a:xfrm flipH="1">
            <a:off x="778500" y="2598125"/>
            <a:ext cx="2169600" cy="1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16"/>
          <p:cNvSpPr txBox="1"/>
          <p:nvPr>
            <p:ph idx="4" type="subTitle"/>
          </p:nvPr>
        </p:nvSpPr>
        <p:spPr>
          <a:xfrm flipH="1">
            <a:off x="3540625" y="2598125"/>
            <a:ext cx="2169600" cy="1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6" name="Google Shape;116;p16"/>
          <p:cNvSpPr txBox="1"/>
          <p:nvPr>
            <p:ph idx="5" type="subTitle"/>
          </p:nvPr>
        </p:nvSpPr>
        <p:spPr>
          <a:xfrm flipH="1">
            <a:off x="7198100" y="2150975"/>
            <a:ext cx="1223700" cy="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2400"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Reem Kufi"/>
              <a:buNone/>
              <a:defRPr sz="3000"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6" type="subTitle"/>
          </p:nvPr>
        </p:nvSpPr>
        <p:spPr>
          <a:xfrm flipH="1">
            <a:off x="6305625" y="2598125"/>
            <a:ext cx="2169600" cy="1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/>
          <p:nvPr/>
        </p:nvSpPr>
        <p:spPr>
          <a:xfrm rot="-560943">
            <a:off x="5727784" y="1095584"/>
            <a:ext cx="4480135" cy="4223917"/>
          </a:xfrm>
          <a:custGeom>
            <a:rect b="b" l="l" r="r" t="t"/>
            <a:pathLst>
              <a:path extrusionOk="0" h="108657" w="115248">
                <a:moveTo>
                  <a:pt x="62284" y="0"/>
                </a:moveTo>
                <a:cubicBezTo>
                  <a:pt x="59752" y="1389"/>
                  <a:pt x="57512" y="3278"/>
                  <a:pt x="56220" y="5824"/>
                </a:cubicBezTo>
                <a:cubicBezTo>
                  <a:pt x="55645" y="6967"/>
                  <a:pt x="55265" y="8229"/>
                  <a:pt x="54503" y="9259"/>
                </a:cubicBezTo>
                <a:cubicBezTo>
                  <a:pt x="52929" y="11373"/>
                  <a:pt x="50117" y="12041"/>
                  <a:pt x="47431" y="12041"/>
                </a:cubicBezTo>
                <a:cubicBezTo>
                  <a:pt x="47072" y="12041"/>
                  <a:pt x="46715" y="12029"/>
                  <a:pt x="46364" y="12007"/>
                </a:cubicBezTo>
                <a:cubicBezTo>
                  <a:pt x="44312" y="11878"/>
                  <a:pt x="42235" y="11502"/>
                  <a:pt x="40190" y="11502"/>
                </a:cubicBezTo>
                <a:cubicBezTo>
                  <a:pt x="39265" y="11502"/>
                  <a:pt x="38347" y="11579"/>
                  <a:pt x="37441" y="11790"/>
                </a:cubicBezTo>
                <a:cubicBezTo>
                  <a:pt x="32191" y="13015"/>
                  <a:pt x="28771" y="19295"/>
                  <a:pt x="30586" y="24372"/>
                </a:cubicBezTo>
                <a:cubicBezTo>
                  <a:pt x="31504" y="26934"/>
                  <a:pt x="33349" y="30189"/>
                  <a:pt x="31250" y="31922"/>
                </a:cubicBezTo>
                <a:cubicBezTo>
                  <a:pt x="30462" y="32573"/>
                  <a:pt x="29378" y="32670"/>
                  <a:pt x="28344" y="32670"/>
                </a:cubicBezTo>
                <a:cubicBezTo>
                  <a:pt x="28252" y="32670"/>
                  <a:pt x="28160" y="32670"/>
                  <a:pt x="28069" y="32668"/>
                </a:cubicBezTo>
                <a:cubicBezTo>
                  <a:pt x="24336" y="32616"/>
                  <a:pt x="20610" y="32183"/>
                  <a:pt x="16966" y="31369"/>
                </a:cubicBezTo>
                <a:cubicBezTo>
                  <a:pt x="14438" y="30808"/>
                  <a:pt x="11757" y="30082"/>
                  <a:pt x="9206" y="30082"/>
                </a:cubicBezTo>
                <a:cubicBezTo>
                  <a:pt x="7651" y="30082"/>
                  <a:pt x="6144" y="30352"/>
                  <a:pt x="4750" y="31093"/>
                </a:cubicBezTo>
                <a:cubicBezTo>
                  <a:pt x="1636" y="32743"/>
                  <a:pt x="1" y="36745"/>
                  <a:pt x="1061" y="40098"/>
                </a:cubicBezTo>
                <a:cubicBezTo>
                  <a:pt x="2211" y="43742"/>
                  <a:pt x="6079" y="47110"/>
                  <a:pt x="4526" y="50589"/>
                </a:cubicBezTo>
                <a:cubicBezTo>
                  <a:pt x="3891" y="52023"/>
                  <a:pt x="2442" y="52956"/>
                  <a:pt x="1703" y="54338"/>
                </a:cubicBezTo>
                <a:cubicBezTo>
                  <a:pt x="456" y="56682"/>
                  <a:pt x="1621" y="59706"/>
                  <a:pt x="3570" y="61514"/>
                </a:cubicBezTo>
                <a:cubicBezTo>
                  <a:pt x="5526" y="63321"/>
                  <a:pt x="8103" y="64254"/>
                  <a:pt x="10499" y="65396"/>
                </a:cubicBezTo>
                <a:cubicBezTo>
                  <a:pt x="16085" y="68062"/>
                  <a:pt x="20953" y="72005"/>
                  <a:pt x="24724" y="76911"/>
                </a:cubicBezTo>
                <a:lnTo>
                  <a:pt x="20274" y="67913"/>
                </a:lnTo>
                <a:lnTo>
                  <a:pt x="20274" y="67913"/>
                </a:lnTo>
                <a:cubicBezTo>
                  <a:pt x="26367" y="74013"/>
                  <a:pt x="32520" y="80196"/>
                  <a:pt x="36985" y="87581"/>
                </a:cubicBezTo>
                <a:cubicBezTo>
                  <a:pt x="41309" y="94742"/>
                  <a:pt x="44639" y="103575"/>
                  <a:pt x="52375" y="106764"/>
                </a:cubicBezTo>
                <a:cubicBezTo>
                  <a:pt x="55227" y="107936"/>
                  <a:pt x="58371" y="108160"/>
                  <a:pt x="61455" y="108324"/>
                </a:cubicBezTo>
                <a:cubicBezTo>
                  <a:pt x="65797" y="108546"/>
                  <a:pt x="70143" y="108657"/>
                  <a:pt x="74488" y="108657"/>
                </a:cubicBezTo>
                <a:cubicBezTo>
                  <a:pt x="88131" y="108657"/>
                  <a:pt x="101762" y="107565"/>
                  <a:pt x="115248" y="105390"/>
                </a:cubicBezTo>
                <a:lnTo>
                  <a:pt x="115248" y="9737"/>
                </a:lnTo>
                <a:cubicBezTo>
                  <a:pt x="113485" y="8572"/>
                  <a:pt x="111693" y="7452"/>
                  <a:pt x="109886" y="6392"/>
                </a:cubicBezTo>
                <a:cubicBezTo>
                  <a:pt x="105712" y="3943"/>
                  <a:pt x="101239" y="1725"/>
                  <a:pt x="96632" y="0"/>
                </a:cubicBezTo>
                <a:close/>
              </a:path>
            </a:pathLst>
          </a:custGeom>
          <a:solidFill>
            <a:srgbClr val="8FD5DB">
              <a:alpha val="27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7"/>
          <p:cNvSpPr txBox="1"/>
          <p:nvPr>
            <p:ph type="ctrTitle"/>
          </p:nvPr>
        </p:nvSpPr>
        <p:spPr>
          <a:xfrm flipH="1">
            <a:off x="1154605" y="13787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17"/>
          <p:cNvSpPr txBox="1"/>
          <p:nvPr>
            <p:ph idx="1" type="subTitle"/>
          </p:nvPr>
        </p:nvSpPr>
        <p:spPr>
          <a:xfrm flipH="1">
            <a:off x="1154600" y="1807200"/>
            <a:ext cx="1815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2" name="Google Shape;122;p17"/>
          <p:cNvSpPr txBox="1"/>
          <p:nvPr>
            <p:ph idx="2" type="ctrTitle"/>
          </p:nvPr>
        </p:nvSpPr>
        <p:spPr>
          <a:xfrm flipH="1">
            <a:off x="3735095" y="137872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7"/>
          <p:cNvSpPr txBox="1"/>
          <p:nvPr>
            <p:ph idx="3" type="subTitle"/>
          </p:nvPr>
        </p:nvSpPr>
        <p:spPr>
          <a:xfrm flipH="1">
            <a:off x="3735100" y="1809541"/>
            <a:ext cx="1815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17"/>
          <p:cNvSpPr txBox="1"/>
          <p:nvPr>
            <p:ph idx="4" type="ctrTitle"/>
          </p:nvPr>
        </p:nvSpPr>
        <p:spPr>
          <a:xfrm flipH="1">
            <a:off x="1154605" y="311307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17"/>
          <p:cNvSpPr txBox="1"/>
          <p:nvPr>
            <p:ph idx="5" type="subTitle"/>
          </p:nvPr>
        </p:nvSpPr>
        <p:spPr>
          <a:xfrm flipH="1">
            <a:off x="1154750" y="3535075"/>
            <a:ext cx="1719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6" name="Google Shape;126;p17"/>
          <p:cNvSpPr txBox="1"/>
          <p:nvPr>
            <p:ph idx="6" type="ctrTitle"/>
          </p:nvPr>
        </p:nvSpPr>
        <p:spPr>
          <a:xfrm flipH="1">
            <a:off x="3735095" y="3113078"/>
            <a:ext cx="181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17"/>
          <p:cNvSpPr txBox="1"/>
          <p:nvPr>
            <p:ph idx="7" type="subTitle"/>
          </p:nvPr>
        </p:nvSpPr>
        <p:spPr>
          <a:xfrm flipH="1">
            <a:off x="3735200" y="3535075"/>
            <a:ext cx="1719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8" name="Google Shape;128;p17"/>
          <p:cNvSpPr txBox="1"/>
          <p:nvPr>
            <p:ph idx="8" type="title"/>
          </p:nvPr>
        </p:nvSpPr>
        <p:spPr>
          <a:xfrm>
            <a:off x="1009550" y="355650"/>
            <a:ext cx="712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/>
          <p:nvPr>
            <p:ph type="ctrTitle"/>
          </p:nvPr>
        </p:nvSpPr>
        <p:spPr>
          <a:xfrm flipH="1">
            <a:off x="5049752" y="2315350"/>
            <a:ext cx="2114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1" name="Google Shape;131;p18"/>
          <p:cNvSpPr txBox="1"/>
          <p:nvPr>
            <p:ph idx="1" type="subTitle"/>
          </p:nvPr>
        </p:nvSpPr>
        <p:spPr>
          <a:xfrm flipH="1">
            <a:off x="5049741" y="279018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2" name="Google Shape;132;p18"/>
          <p:cNvSpPr txBox="1"/>
          <p:nvPr>
            <p:ph idx="2" type="ctrTitle"/>
          </p:nvPr>
        </p:nvSpPr>
        <p:spPr>
          <a:xfrm flipH="1">
            <a:off x="2034001" y="2315350"/>
            <a:ext cx="1911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18"/>
          <p:cNvSpPr txBox="1"/>
          <p:nvPr>
            <p:ph idx="3" type="subTitle"/>
          </p:nvPr>
        </p:nvSpPr>
        <p:spPr>
          <a:xfrm flipH="1">
            <a:off x="1932459" y="2790183"/>
            <a:ext cx="2114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4" name="Google Shape;134;p18"/>
          <p:cNvSpPr txBox="1"/>
          <p:nvPr>
            <p:ph idx="4" type="ctrTitle"/>
          </p:nvPr>
        </p:nvSpPr>
        <p:spPr>
          <a:xfrm flipH="1">
            <a:off x="5326791" y="3396471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18"/>
          <p:cNvSpPr txBox="1"/>
          <p:nvPr>
            <p:ph idx="5" type="subTitle"/>
          </p:nvPr>
        </p:nvSpPr>
        <p:spPr>
          <a:xfrm flipH="1">
            <a:off x="5049741" y="3859883"/>
            <a:ext cx="21147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6" name="Google Shape;136;p18"/>
          <p:cNvSpPr txBox="1"/>
          <p:nvPr>
            <p:ph idx="6" type="ctrTitle"/>
          </p:nvPr>
        </p:nvSpPr>
        <p:spPr>
          <a:xfrm flipH="1">
            <a:off x="2209509" y="124262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7" name="Google Shape;137;p18"/>
          <p:cNvSpPr txBox="1"/>
          <p:nvPr>
            <p:ph idx="7" type="subTitle"/>
          </p:nvPr>
        </p:nvSpPr>
        <p:spPr>
          <a:xfrm flipH="1">
            <a:off x="1932459" y="1708180"/>
            <a:ext cx="2114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38" name="Google Shape;138;p18"/>
          <p:cNvSpPr txBox="1"/>
          <p:nvPr>
            <p:ph idx="8" type="ctrTitle"/>
          </p:nvPr>
        </p:nvSpPr>
        <p:spPr>
          <a:xfrm flipH="1">
            <a:off x="5326791" y="1242628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9" name="Google Shape;139;p18"/>
          <p:cNvSpPr txBox="1"/>
          <p:nvPr>
            <p:ph idx="9" type="subTitle"/>
          </p:nvPr>
        </p:nvSpPr>
        <p:spPr>
          <a:xfrm flipH="1">
            <a:off x="4870049" y="1708175"/>
            <a:ext cx="2474100" cy="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0" name="Google Shape;140;p18"/>
          <p:cNvSpPr txBox="1"/>
          <p:nvPr>
            <p:ph idx="13" type="ctrTitle"/>
          </p:nvPr>
        </p:nvSpPr>
        <p:spPr>
          <a:xfrm flipH="1">
            <a:off x="2077809" y="3396471"/>
            <a:ext cx="1824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1" name="Google Shape;141;p18"/>
          <p:cNvSpPr txBox="1"/>
          <p:nvPr>
            <p:ph idx="14" type="subTitle"/>
          </p:nvPr>
        </p:nvSpPr>
        <p:spPr>
          <a:xfrm flipH="1">
            <a:off x="1799850" y="3859875"/>
            <a:ext cx="23799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2" name="Google Shape;142;p18"/>
          <p:cNvSpPr txBox="1"/>
          <p:nvPr>
            <p:ph idx="15" type="title"/>
          </p:nvPr>
        </p:nvSpPr>
        <p:spPr>
          <a:xfrm>
            <a:off x="1038500" y="355650"/>
            <a:ext cx="7066800" cy="91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CUSTOM_4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hasCustomPrompt="1" type="title"/>
          </p:nvPr>
        </p:nvSpPr>
        <p:spPr>
          <a:xfrm>
            <a:off x="2982750" y="3639954"/>
            <a:ext cx="4854900" cy="8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 flipH="1">
            <a:off x="2882850" y="4228061"/>
            <a:ext cx="5054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6" name="Google Shape;146;p19"/>
          <p:cNvSpPr txBox="1"/>
          <p:nvPr>
            <p:ph hasCustomPrompt="1" idx="2" type="title"/>
          </p:nvPr>
        </p:nvSpPr>
        <p:spPr>
          <a:xfrm>
            <a:off x="3116700" y="482850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7" name="Google Shape;147;p19"/>
          <p:cNvSpPr txBox="1"/>
          <p:nvPr>
            <p:ph idx="3" type="subTitle"/>
          </p:nvPr>
        </p:nvSpPr>
        <p:spPr>
          <a:xfrm flipH="1">
            <a:off x="3864150" y="1209950"/>
            <a:ext cx="30921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8" name="Google Shape;148;p19"/>
          <p:cNvSpPr txBox="1"/>
          <p:nvPr>
            <p:ph hasCustomPrompt="1" idx="4" type="title"/>
          </p:nvPr>
        </p:nvSpPr>
        <p:spPr>
          <a:xfrm>
            <a:off x="1135500" y="1988925"/>
            <a:ext cx="4587000" cy="96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9" name="Google Shape;149;p19"/>
          <p:cNvSpPr txBox="1"/>
          <p:nvPr>
            <p:ph idx="5" type="subTitle"/>
          </p:nvPr>
        </p:nvSpPr>
        <p:spPr>
          <a:xfrm flipH="1">
            <a:off x="1606650" y="2728489"/>
            <a:ext cx="3644700" cy="5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2">
  <p:cSld name="CUSTOM_6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ctrTitle"/>
          </p:nvPr>
        </p:nvSpPr>
        <p:spPr>
          <a:xfrm flipH="1">
            <a:off x="726817" y="3302100"/>
            <a:ext cx="3849900" cy="87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 flipH="1">
            <a:off x="1962517" y="4025700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20"/>
          <p:cNvSpPr txBox="1"/>
          <p:nvPr>
            <p:ph hasCustomPrompt="1" idx="2" type="title"/>
          </p:nvPr>
        </p:nvSpPr>
        <p:spPr>
          <a:xfrm flipH="1">
            <a:off x="2469442" y="1059225"/>
            <a:ext cx="2145000" cy="9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9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154" name="Google Shape;154;p20"/>
          <p:cNvSpPr/>
          <p:nvPr/>
        </p:nvSpPr>
        <p:spPr>
          <a:xfrm flipH="1">
            <a:off x="6177275" y="312250"/>
            <a:ext cx="1751653" cy="1801706"/>
          </a:xfrm>
          <a:custGeom>
            <a:rect b="b" l="l" r="r" t="t"/>
            <a:pathLst>
              <a:path extrusionOk="0" h="5326" w="5178">
                <a:moveTo>
                  <a:pt x="4310" y="0"/>
                </a:moveTo>
                <a:cubicBezTo>
                  <a:pt x="4151" y="0"/>
                  <a:pt x="3989" y="106"/>
                  <a:pt x="3864" y="212"/>
                </a:cubicBezTo>
                <a:cubicBezTo>
                  <a:pt x="3309" y="742"/>
                  <a:pt x="3018" y="1487"/>
                  <a:pt x="3056" y="2245"/>
                </a:cubicBezTo>
                <a:cubicBezTo>
                  <a:pt x="2576" y="1828"/>
                  <a:pt x="2059" y="1437"/>
                  <a:pt x="1516" y="1096"/>
                </a:cubicBezTo>
                <a:cubicBezTo>
                  <a:pt x="1283" y="938"/>
                  <a:pt x="997" y="786"/>
                  <a:pt x="731" y="786"/>
                </a:cubicBezTo>
                <a:cubicBezTo>
                  <a:pt x="592" y="786"/>
                  <a:pt x="458" y="827"/>
                  <a:pt x="341" y="932"/>
                </a:cubicBezTo>
                <a:cubicBezTo>
                  <a:pt x="0" y="1235"/>
                  <a:pt x="215" y="1803"/>
                  <a:pt x="468" y="2182"/>
                </a:cubicBezTo>
                <a:cubicBezTo>
                  <a:pt x="1377" y="3520"/>
                  <a:pt x="2766" y="4555"/>
                  <a:pt x="4180" y="5326"/>
                </a:cubicBezTo>
                <a:lnTo>
                  <a:pt x="4243" y="5288"/>
                </a:lnTo>
                <a:cubicBezTo>
                  <a:pt x="5026" y="3773"/>
                  <a:pt x="5177" y="2017"/>
                  <a:pt x="4685" y="389"/>
                </a:cubicBezTo>
                <a:cubicBezTo>
                  <a:pt x="4647" y="250"/>
                  <a:pt x="4571" y="123"/>
                  <a:pt x="4458" y="35"/>
                </a:cubicBezTo>
                <a:cubicBezTo>
                  <a:pt x="4409" y="11"/>
                  <a:pt x="4360" y="0"/>
                  <a:pt x="4310" y="0"/>
                </a:cubicBezTo>
                <a:close/>
              </a:path>
            </a:pathLst>
          </a:custGeom>
          <a:solidFill>
            <a:srgbClr val="FFD399">
              <a:alpha val="36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>
            <a:off x="494500" y="4241850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>
            <a:off x="858225" y="4493125"/>
            <a:ext cx="167675" cy="139875"/>
          </a:xfrm>
          <a:custGeom>
            <a:rect b="b" l="l" r="r" t="t"/>
            <a:pathLst>
              <a:path extrusionOk="0" h="5595" w="6707">
                <a:moveTo>
                  <a:pt x="4442" y="0"/>
                </a:moveTo>
                <a:cubicBezTo>
                  <a:pt x="4287" y="0"/>
                  <a:pt x="4132" y="20"/>
                  <a:pt x="3977" y="63"/>
                </a:cubicBezTo>
                <a:cubicBezTo>
                  <a:pt x="1969" y="628"/>
                  <a:pt x="1903" y="3817"/>
                  <a:pt x="0" y="4657"/>
                </a:cubicBezTo>
                <a:lnTo>
                  <a:pt x="223" y="5050"/>
                </a:lnTo>
                <a:cubicBezTo>
                  <a:pt x="1051" y="5380"/>
                  <a:pt x="1943" y="5595"/>
                  <a:pt x="2827" y="5595"/>
                </a:cubicBezTo>
                <a:cubicBezTo>
                  <a:pt x="3317" y="5595"/>
                  <a:pt x="3806" y="5528"/>
                  <a:pt x="4279" y="5379"/>
                </a:cubicBezTo>
                <a:cubicBezTo>
                  <a:pt x="5591" y="4959"/>
                  <a:pt x="6707" y="3751"/>
                  <a:pt x="6707" y="2373"/>
                </a:cubicBezTo>
                <a:cubicBezTo>
                  <a:pt x="6707" y="1156"/>
                  <a:pt x="5611" y="0"/>
                  <a:pt x="4442" y="0"/>
                </a:cubicBezTo>
                <a:close/>
              </a:path>
            </a:pathLst>
          </a:custGeom>
          <a:solidFill>
            <a:srgbClr val="FF5C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4519300" y="2066841"/>
            <a:ext cx="3471900" cy="21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4519300" y="4079241"/>
            <a:ext cx="26142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3"/>
          <p:cNvSpPr txBox="1"/>
          <p:nvPr>
            <p:ph hasCustomPrompt="1" idx="2" type="title"/>
          </p:nvPr>
        </p:nvSpPr>
        <p:spPr>
          <a:xfrm>
            <a:off x="4519300" y="767241"/>
            <a:ext cx="2145000" cy="920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10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835350" y="541175"/>
            <a:ext cx="1751653" cy="1801706"/>
          </a:xfrm>
          <a:custGeom>
            <a:rect b="b" l="l" r="r" t="t"/>
            <a:pathLst>
              <a:path extrusionOk="0" h="5326" w="5178">
                <a:moveTo>
                  <a:pt x="4310" y="0"/>
                </a:moveTo>
                <a:cubicBezTo>
                  <a:pt x="4151" y="0"/>
                  <a:pt x="3989" y="106"/>
                  <a:pt x="3864" y="212"/>
                </a:cubicBezTo>
                <a:cubicBezTo>
                  <a:pt x="3309" y="742"/>
                  <a:pt x="3018" y="1487"/>
                  <a:pt x="3056" y="2245"/>
                </a:cubicBezTo>
                <a:cubicBezTo>
                  <a:pt x="2576" y="1828"/>
                  <a:pt x="2059" y="1437"/>
                  <a:pt x="1516" y="1096"/>
                </a:cubicBezTo>
                <a:cubicBezTo>
                  <a:pt x="1283" y="938"/>
                  <a:pt x="997" y="786"/>
                  <a:pt x="731" y="786"/>
                </a:cubicBezTo>
                <a:cubicBezTo>
                  <a:pt x="592" y="786"/>
                  <a:pt x="458" y="827"/>
                  <a:pt x="341" y="932"/>
                </a:cubicBezTo>
                <a:cubicBezTo>
                  <a:pt x="0" y="1235"/>
                  <a:pt x="215" y="1803"/>
                  <a:pt x="468" y="2182"/>
                </a:cubicBezTo>
                <a:cubicBezTo>
                  <a:pt x="1377" y="3520"/>
                  <a:pt x="2766" y="4555"/>
                  <a:pt x="4180" y="5326"/>
                </a:cubicBezTo>
                <a:lnTo>
                  <a:pt x="4243" y="5288"/>
                </a:lnTo>
                <a:cubicBezTo>
                  <a:pt x="5026" y="3773"/>
                  <a:pt x="5177" y="2017"/>
                  <a:pt x="4685" y="389"/>
                </a:cubicBezTo>
                <a:cubicBezTo>
                  <a:pt x="4647" y="250"/>
                  <a:pt x="4571" y="123"/>
                  <a:pt x="4458" y="35"/>
                </a:cubicBezTo>
                <a:cubicBezTo>
                  <a:pt x="4409" y="11"/>
                  <a:pt x="4360" y="0"/>
                  <a:pt x="4310" y="0"/>
                </a:cubicBezTo>
                <a:close/>
              </a:path>
            </a:pathLst>
          </a:custGeom>
          <a:solidFill>
            <a:srgbClr val="8FD5DB">
              <a:alpha val="279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334888" y="4300750"/>
            <a:ext cx="178225" cy="134800"/>
          </a:xfrm>
          <a:custGeom>
            <a:rect b="b" l="l" r="r" t="t"/>
            <a:pathLst>
              <a:path extrusionOk="0" h="5392" w="7129">
                <a:moveTo>
                  <a:pt x="4789" y="0"/>
                </a:moveTo>
                <a:cubicBezTo>
                  <a:pt x="4707" y="0"/>
                  <a:pt x="4624" y="6"/>
                  <a:pt x="4541" y="18"/>
                </a:cubicBezTo>
                <a:cubicBezTo>
                  <a:pt x="2480" y="320"/>
                  <a:pt x="2008" y="3470"/>
                  <a:pt x="0" y="4060"/>
                </a:cubicBezTo>
                <a:lnTo>
                  <a:pt x="171" y="4480"/>
                </a:lnTo>
                <a:cubicBezTo>
                  <a:pt x="1142" y="5008"/>
                  <a:pt x="2241" y="5392"/>
                  <a:pt x="3344" y="5392"/>
                </a:cubicBezTo>
                <a:cubicBezTo>
                  <a:pt x="3612" y="5392"/>
                  <a:pt x="3880" y="5369"/>
                  <a:pt x="4147" y="5320"/>
                </a:cubicBezTo>
                <a:cubicBezTo>
                  <a:pt x="5499" y="5084"/>
                  <a:pt x="6772" y="4021"/>
                  <a:pt x="6956" y="2656"/>
                </a:cubicBezTo>
                <a:cubicBezTo>
                  <a:pt x="7128" y="1374"/>
                  <a:pt x="6051" y="0"/>
                  <a:pt x="4789" y="0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7991200" y="4016000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8457925" y="4657050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ctrTitle"/>
          </p:nvPr>
        </p:nvSpPr>
        <p:spPr>
          <a:xfrm flipH="1">
            <a:off x="4319150" y="2552650"/>
            <a:ext cx="38364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b="0" sz="3000">
                <a:latin typeface="Livvic"/>
                <a:ea typeface="Livvic"/>
                <a:cs typeface="Livvic"/>
                <a:sym typeface="Livv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59" name="Google Shape;159;p21"/>
          <p:cNvSpPr txBox="1"/>
          <p:nvPr>
            <p:ph idx="1" type="subTitle"/>
          </p:nvPr>
        </p:nvSpPr>
        <p:spPr>
          <a:xfrm flipH="1">
            <a:off x="2628050" y="949700"/>
            <a:ext cx="5527500" cy="13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0" name="Google Shape;160;p21"/>
          <p:cNvSpPr/>
          <p:nvPr/>
        </p:nvSpPr>
        <p:spPr>
          <a:xfrm rot="3599923">
            <a:off x="-1167696" y="2568417"/>
            <a:ext cx="4480093" cy="4223877"/>
          </a:xfrm>
          <a:custGeom>
            <a:rect b="b" l="l" r="r" t="t"/>
            <a:pathLst>
              <a:path extrusionOk="0" h="108657" w="115248">
                <a:moveTo>
                  <a:pt x="62284" y="0"/>
                </a:moveTo>
                <a:cubicBezTo>
                  <a:pt x="59752" y="1389"/>
                  <a:pt x="57512" y="3278"/>
                  <a:pt x="56220" y="5824"/>
                </a:cubicBezTo>
                <a:cubicBezTo>
                  <a:pt x="55645" y="6967"/>
                  <a:pt x="55265" y="8229"/>
                  <a:pt x="54503" y="9259"/>
                </a:cubicBezTo>
                <a:cubicBezTo>
                  <a:pt x="52929" y="11373"/>
                  <a:pt x="50117" y="12041"/>
                  <a:pt x="47431" y="12041"/>
                </a:cubicBezTo>
                <a:cubicBezTo>
                  <a:pt x="47072" y="12041"/>
                  <a:pt x="46715" y="12029"/>
                  <a:pt x="46364" y="12007"/>
                </a:cubicBezTo>
                <a:cubicBezTo>
                  <a:pt x="44312" y="11878"/>
                  <a:pt x="42235" y="11502"/>
                  <a:pt x="40190" y="11502"/>
                </a:cubicBezTo>
                <a:cubicBezTo>
                  <a:pt x="39265" y="11502"/>
                  <a:pt x="38347" y="11579"/>
                  <a:pt x="37441" y="11790"/>
                </a:cubicBezTo>
                <a:cubicBezTo>
                  <a:pt x="32191" y="13015"/>
                  <a:pt x="28771" y="19295"/>
                  <a:pt x="30586" y="24372"/>
                </a:cubicBezTo>
                <a:cubicBezTo>
                  <a:pt x="31504" y="26934"/>
                  <a:pt x="33349" y="30189"/>
                  <a:pt x="31250" y="31922"/>
                </a:cubicBezTo>
                <a:cubicBezTo>
                  <a:pt x="30462" y="32573"/>
                  <a:pt x="29378" y="32670"/>
                  <a:pt x="28344" y="32670"/>
                </a:cubicBezTo>
                <a:cubicBezTo>
                  <a:pt x="28252" y="32670"/>
                  <a:pt x="28160" y="32670"/>
                  <a:pt x="28069" y="32668"/>
                </a:cubicBezTo>
                <a:cubicBezTo>
                  <a:pt x="24336" y="32616"/>
                  <a:pt x="20610" y="32183"/>
                  <a:pt x="16966" y="31369"/>
                </a:cubicBezTo>
                <a:cubicBezTo>
                  <a:pt x="14438" y="30808"/>
                  <a:pt x="11757" y="30082"/>
                  <a:pt x="9206" y="30082"/>
                </a:cubicBezTo>
                <a:cubicBezTo>
                  <a:pt x="7651" y="30082"/>
                  <a:pt x="6144" y="30352"/>
                  <a:pt x="4750" y="31093"/>
                </a:cubicBezTo>
                <a:cubicBezTo>
                  <a:pt x="1636" y="32743"/>
                  <a:pt x="1" y="36745"/>
                  <a:pt x="1061" y="40098"/>
                </a:cubicBezTo>
                <a:cubicBezTo>
                  <a:pt x="2211" y="43742"/>
                  <a:pt x="6079" y="47110"/>
                  <a:pt x="4526" y="50589"/>
                </a:cubicBezTo>
                <a:cubicBezTo>
                  <a:pt x="3891" y="52023"/>
                  <a:pt x="2442" y="52956"/>
                  <a:pt x="1703" y="54338"/>
                </a:cubicBezTo>
                <a:cubicBezTo>
                  <a:pt x="456" y="56682"/>
                  <a:pt x="1621" y="59706"/>
                  <a:pt x="3570" y="61514"/>
                </a:cubicBezTo>
                <a:cubicBezTo>
                  <a:pt x="5526" y="63321"/>
                  <a:pt x="8103" y="64254"/>
                  <a:pt x="10499" y="65396"/>
                </a:cubicBezTo>
                <a:cubicBezTo>
                  <a:pt x="16085" y="68062"/>
                  <a:pt x="20953" y="72005"/>
                  <a:pt x="24724" y="76911"/>
                </a:cubicBezTo>
                <a:lnTo>
                  <a:pt x="20274" y="67913"/>
                </a:lnTo>
                <a:lnTo>
                  <a:pt x="20274" y="67913"/>
                </a:lnTo>
                <a:cubicBezTo>
                  <a:pt x="26367" y="74013"/>
                  <a:pt x="32520" y="80196"/>
                  <a:pt x="36985" y="87581"/>
                </a:cubicBezTo>
                <a:cubicBezTo>
                  <a:pt x="41309" y="94742"/>
                  <a:pt x="44639" y="103575"/>
                  <a:pt x="52375" y="106764"/>
                </a:cubicBezTo>
                <a:cubicBezTo>
                  <a:pt x="55227" y="107936"/>
                  <a:pt x="58371" y="108160"/>
                  <a:pt x="61455" y="108324"/>
                </a:cubicBezTo>
                <a:cubicBezTo>
                  <a:pt x="65797" y="108546"/>
                  <a:pt x="70143" y="108657"/>
                  <a:pt x="74488" y="108657"/>
                </a:cubicBezTo>
                <a:cubicBezTo>
                  <a:pt x="88131" y="108657"/>
                  <a:pt x="101762" y="107565"/>
                  <a:pt x="115248" y="105390"/>
                </a:cubicBezTo>
                <a:lnTo>
                  <a:pt x="115248" y="9737"/>
                </a:lnTo>
                <a:cubicBezTo>
                  <a:pt x="113485" y="8572"/>
                  <a:pt x="111693" y="7452"/>
                  <a:pt x="109886" y="6392"/>
                </a:cubicBezTo>
                <a:cubicBezTo>
                  <a:pt x="105712" y="3943"/>
                  <a:pt x="101239" y="1725"/>
                  <a:pt x="96632" y="0"/>
                </a:cubicBezTo>
                <a:close/>
              </a:path>
            </a:pathLst>
          </a:custGeom>
          <a:solidFill>
            <a:srgbClr val="FF5C6F">
              <a:alpha val="301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10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idx="1" type="subTitle"/>
          </p:nvPr>
        </p:nvSpPr>
        <p:spPr>
          <a:xfrm flipH="1">
            <a:off x="5508000" y="2293935"/>
            <a:ext cx="26718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3" name="Google Shape;163;p22"/>
          <p:cNvSpPr txBox="1"/>
          <p:nvPr>
            <p:ph type="title"/>
          </p:nvPr>
        </p:nvSpPr>
        <p:spPr>
          <a:xfrm>
            <a:off x="1717625" y="354225"/>
            <a:ext cx="5708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10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/>
          <p:nvPr>
            <p:ph idx="1" type="subTitle"/>
          </p:nvPr>
        </p:nvSpPr>
        <p:spPr>
          <a:xfrm flipH="1">
            <a:off x="720000" y="2716300"/>
            <a:ext cx="2644500" cy="11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type="title"/>
          </p:nvPr>
        </p:nvSpPr>
        <p:spPr>
          <a:xfrm>
            <a:off x="1717625" y="354225"/>
            <a:ext cx="57087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3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745625" y="1347775"/>
            <a:ext cx="37110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Thin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69" name="Google Shape;169;p24"/>
          <p:cNvSpPr txBox="1"/>
          <p:nvPr>
            <p:ph type="title"/>
          </p:nvPr>
        </p:nvSpPr>
        <p:spPr>
          <a:xfrm>
            <a:off x="3023100" y="356124"/>
            <a:ext cx="30978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2" type="body"/>
          </p:nvPr>
        </p:nvSpPr>
        <p:spPr>
          <a:xfrm>
            <a:off x="4769775" y="1347775"/>
            <a:ext cx="3711000" cy="33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 Thin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71" name="Google Shape;171;p24"/>
          <p:cNvSpPr/>
          <p:nvPr/>
        </p:nvSpPr>
        <p:spPr>
          <a:xfrm>
            <a:off x="288500" y="4523400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652225" y="4774675"/>
            <a:ext cx="167675" cy="139875"/>
          </a:xfrm>
          <a:custGeom>
            <a:rect b="b" l="l" r="r" t="t"/>
            <a:pathLst>
              <a:path extrusionOk="0" h="5595" w="6707">
                <a:moveTo>
                  <a:pt x="4442" y="0"/>
                </a:moveTo>
                <a:cubicBezTo>
                  <a:pt x="4287" y="0"/>
                  <a:pt x="4132" y="20"/>
                  <a:pt x="3977" y="63"/>
                </a:cubicBezTo>
                <a:cubicBezTo>
                  <a:pt x="1969" y="628"/>
                  <a:pt x="1903" y="3817"/>
                  <a:pt x="0" y="4657"/>
                </a:cubicBezTo>
                <a:lnTo>
                  <a:pt x="223" y="5050"/>
                </a:lnTo>
                <a:cubicBezTo>
                  <a:pt x="1051" y="5380"/>
                  <a:pt x="1943" y="5595"/>
                  <a:pt x="2827" y="5595"/>
                </a:cubicBezTo>
                <a:cubicBezTo>
                  <a:pt x="3317" y="5595"/>
                  <a:pt x="3806" y="5528"/>
                  <a:pt x="4279" y="5379"/>
                </a:cubicBezTo>
                <a:cubicBezTo>
                  <a:pt x="5591" y="4959"/>
                  <a:pt x="6707" y="3751"/>
                  <a:pt x="6707" y="2373"/>
                </a:cubicBezTo>
                <a:cubicBezTo>
                  <a:pt x="6707" y="1156"/>
                  <a:pt x="5611" y="0"/>
                  <a:pt x="4442" y="0"/>
                </a:cubicBezTo>
                <a:close/>
              </a:path>
            </a:pathLst>
          </a:custGeom>
          <a:solidFill>
            <a:srgbClr val="FF5C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8213175" y="203950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4"/>
          <p:cNvSpPr/>
          <p:nvPr/>
        </p:nvSpPr>
        <p:spPr>
          <a:xfrm>
            <a:off x="8576900" y="455225"/>
            <a:ext cx="167675" cy="139875"/>
          </a:xfrm>
          <a:custGeom>
            <a:rect b="b" l="l" r="r" t="t"/>
            <a:pathLst>
              <a:path extrusionOk="0" h="5595" w="6707">
                <a:moveTo>
                  <a:pt x="4442" y="0"/>
                </a:moveTo>
                <a:cubicBezTo>
                  <a:pt x="4287" y="0"/>
                  <a:pt x="4132" y="20"/>
                  <a:pt x="3977" y="63"/>
                </a:cubicBezTo>
                <a:cubicBezTo>
                  <a:pt x="1969" y="628"/>
                  <a:pt x="1903" y="3817"/>
                  <a:pt x="0" y="4657"/>
                </a:cubicBezTo>
                <a:lnTo>
                  <a:pt x="223" y="5050"/>
                </a:lnTo>
                <a:cubicBezTo>
                  <a:pt x="1051" y="5380"/>
                  <a:pt x="1943" y="5595"/>
                  <a:pt x="2827" y="5595"/>
                </a:cubicBezTo>
                <a:cubicBezTo>
                  <a:pt x="3317" y="5595"/>
                  <a:pt x="3806" y="5528"/>
                  <a:pt x="4279" y="5379"/>
                </a:cubicBezTo>
                <a:cubicBezTo>
                  <a:pt x="5591" y="4959"/>
                  <a:pt x="6707" y="3751"/>
                  <a:pt x="6707" y="2373"/>
                </a:cubicBezTo>
                <a:cubicBezTo>
                  <a:pt x="6707" y="1156"/>
                  <a:pt x="5611" y="0"/>
                  <a:pt x="4442" y="0"/>
                </a:cubicBezTo>
                <a:close/>
              </a:path>
            </a:pathLst>
          </a:custGeom>
          <a:solidFill>
            <a:srgbClr val="FF5C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8208588" y="661250"/>
            <a:ext cx="167675" cy="139875"/>
          </a:xfrm>
          <a:custGeom>
            <a:rect b="b" l="l" r="r" t="t"/>
            <a:pathLst>
              <a:path extrusionOk="0" h="5595" w="6707">
                <a:moveTo>
                  <a:pt x="4442" y="0"/>
                </a:moveTo>
                <a:cubicBezTo>
                  <a:pt x="4287" y="0"/>
                  <a:pt x="4132" y="20"/>
                  <a:pt x="3977" y="63"/>
                </a:cubicBezTo>
                <a:cubicBezTo>
                  <a:pt x="1969" y="628"/>
                  <a:pt x="1903" y="3817"/>
                  <a:pt x="0" y="4657"/>
                </a:cubicBezTo>
                <a:lnTo>
                  <a:pt x="223" y="5050"/>
                </a:lnTo>
                <a:cubicBezTo>
                  <a:pt x="1051" y="5380"/>
                  <a:pt x="1943" y="5595"/>
                  <a:pt x="2827" y="5595"/>
                </a:cubicBezTo>
                <a:cubicBezTo>
                  <a:pt x="3317" y="5595"/>
                  <a:pt x="3806" y="5528"/>
                  <a:pt x="4279" y="5379"/>
                </a:cubicBezTo>
                <a:cubicBezTo>
                  <a:pt x="5591" y="4959"/>
                  <a:pt x="6707" y="3751"/>
                  <a:pt x="6707" y="2373"/>
                </a:cubicBezTo>
                <a:cubicBezTo>
                  <a:pt x="6707" y="1156"/>
                  <a:pt x="5611" y="0"/>
                  <a:pt x="44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15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2539275" y="1617450"/>
            <a:ext cx="4065300" cy="26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78" name="Google Shape;178;p25"/>
          <p:cNvSpPr txBox="1"/>
          <p:nvPr>
            <p:ph type="title"/>
          </p:nvPr>
        </p:nvSpPr>
        <p:spPr>
          <a:xfrm>
            <a:off x="1212975" y="355650"/>
            <a:ext cx="67179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idx="1" type="subTitle"/>
          </p:nvPr>
        </p:nvSpPr>
        <p:spPr>
          <a:xfrm>
            <a:off x="4521981" y="1746838"/>
            <a:ext cx="38961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81" name="Google Shape;181;p26"/>
          <p:cNvSpPr txBox="1"/>
          <p:nvPr/>
        </p:nvSpPr>
        <p:spPr>
          <a:xfrm>
            <a:off x="4386525" y="3580575"/>
            <a:ext cx="4167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CREDITS: This presentation template was created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rPr>
              <a:t>, and infographics &amp; images by</a:t>
            </a:r>
            <a:r>
              <a:rPr lang="en" sz="1000">
                <a:solidFill>
                  <a:schemeClr val="lt2"/>
                </a:solidFill>
                <a:latin typeface="Livvic SemiBold"/>
                <a:ea typeface="Livvic SemiBold"/>
                <a:cs typeface="Livvic SemiBold"/>
                <a:sym typeface="Livvic SemiBold"/>
              </a:rPr>
              <a:t> </a:t>
            </a:r>
            <a:r>
              <a:rPr lang="en" sz="1000">
                <a:solidFill>
                  <a:schemeClr val="lt2"/>
                </a:solidFill>
                <a:uFill>
                  <a:noFill/>
                </a:uFill>
                <a:latin typeface="Livvic SemiBold"/>
                <a:ea typeface="Livvic SemiBold"/>
                <a:cs typeface="Livvic SemiBold"/>
                <a:sym typeface="Livvic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lt2"/>
              </a:solidFill>
              <a:latin typeface="Livvic SemiBold"/>
              <a:ea typeface="Livvic SemiBold"/>
              <a:cs typeface="Livvic SemiBold"/>
              <a:sym typeface="Livvic SemiBold"/>
            </a:endParaRPr>
          </a:p>
        </p:txBody>
      </p:sp>
      <p:sp>
        <p:nvSpPr>
          <p:cNvPr id="182" name="Google Shape;182;p26"/>
          <p:cNvSpPr txBox="1"/>
          <p:nvPr>
            <p:ph type="title"/>
          </p:nvPr>
        </p:nvSpPr>
        <p:spPr>
          <a:xfrm>
            <a:off x="4134981" y="540000"/>
            <a:ext cx="4670100" cy="9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3" name="Google Shape;183;p26"/>
          <p:cNvSpPr/>
          <p:nvPr/>
        </p:nvSpPr>
        <p:spPr>
          <a:xfrm flipH="1">
            <a:off x="-1272018" y="-230504"/>
            <a:ext cx="7316669" cy="5741457"/>
          </a:xfrm>
          <a:custGeom>
            <a:rect b="b" l="l" r="r" t="t"/>
            <a:pathLst>
              <a:path extrusionOk="0" h="209504" w="266983">
                <a:moveTo>
                  <a:pt x="266983" y="0"/>
                </a:moveTo>
                <a:cubicBezTo>
                  <a:pt x="252129" y="1406"/>
                  <a:pt x="237446" y="6013"/>
                  <a:pt x="225623" y="15041"/>
                </a:cubicBezTo>
                <a:cubicBezTo>
                  <a:pt x="208488" y="28099"/>
                  <a:pt x="198164" y="44109"/>
                  <a:pt x="178811" y="53621"/>
                </a:cubicBezTo>
                <a:cubicBezTo>
                  <a:pt x="155741" y="64992"/>
                  <a:pt x="124362" y="56855"/>
                  <a:pt x="105697" y="74551"/>
                </a:cubicBezTo>
                <a:cubicBezTo>
                  <a:pt x="96872" y="82908"/>
                  <a:pt x="93154" y="95372"/>
                  <a:pt x="91733" y="107446"/>
                </a:cubicBezTo>
                <a:cubicBezTo>
                  <a:pt x="90312" y="119520"/>
                  <a:pt x="90796" y="131797"/>
                  <a:pt x="88609" y="143761"/>
                </a:cubicBezTo>
                <a:cubicBezTo>
                  <a:pt x="87641" y="149103"/>
                  <a:pt x="86094" y="154429"/>
                  <a:pt x="83174" y="159006"/>
                </a:cubicBezTo>
                <a:cubicBezTo>
                  <a:pt x="80112" y="163785"/>
                  <a:pt x="75661" y="167549"/>
                  <a:pt x="70897" y="170642"/>
                </a:cubicBezTo>
                <a:cubicBezTo>
                  <a:pt x="64383" y="174875"/>
                  <a:pt x="57214" y="177968"/>
                  <a:pt x="49686" y="179826"/>
                </a:cubicBezTo>
                <a:cubicBezTo>
                  <a:pt x="38627" y="182513"/>
                  <a:pt x="26819" y="182513"/>
                  <a:pt x="16448" y="187167"/>
                </a:cubicBezTo>
                <a:cubicBezTo>
                  <a:pt x="7591" y="191135"/>
                  <a:pt x="0" y="200335"/>
                  <a:pt x="578" y="209503"/>
                </a:cubicBezTo>
                <a:lnTo>
                  <a:pt x="266983" y="209503"/>
                </a:lnTo>
                <a:lnTo>
                  <a:pt x="266983" y="0"/>
                </a:lnTo>
                <a:close/>
              </a:path>
            </a:pathLst>
          </a:custGeom>
          <a:solidFill>
            <a:srgbClr val="FF8F9C">
              <a:alpha val="290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text">
  <p:cSld name="SECTION_HEADER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>
            <p:ph type="title"/>
          </p:nvPr>
        </p:nvSpPr>
        <p:spPr>
          <a:xfrm>
            <a:off x="619150" y="625775"/>
            <a:ext cx="4610100" cy="12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27"/>
          <p:cNvSpPr txBox="1"/>
          <p:nvPr>
            <p:ph idx="1" type="subTitle"/>
          </p:nvPr>
        </p:nvSpPr>
        <p:spPr>
          <a:xfrm flipH="1">
            <a:off x="619150" y="1633425"/>
            <a:ext cx="3962400" cy="9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6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40975" y="1348550"/>
            <a:ext cx="4608300" cy="27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Raleway Thin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1569900" y="355650"/>
            <a:ext cx="6004200" cy="6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" name="Google Shape;29;p4"/>
          <p:cNvSpPr/>
          <p:nvPr/>
        </p:nvSpPr>
        <p:spPr>
          <a:xfrm>
            <a:off x="4587727" y="1568149"/>
            <a:ext cx="4556732" cy="3575710"/>
          </a:xfrm>
          <a:custGeom>
            <a:rect b="b" l="l" r="r" t="t"/>
            <a:pathLst>
              <a:path extrusionOk="0" h="209504" w="266983">
                <a:moveTo>
                  <a:pt x="266983" y="0"/>
                </a:moveTo>
                <a:cubicBezTo>
                  <a:pt x="252129" y="1406"/>
                  <a:pt x="237446" y="6013"/>
                  <a:pt x="225623" y="15041"/>
                </a:cubicBezTo>
                <a:cubicBezTo>
                  <a:pt x="208488" y="28099"/>
                  <a:pt x="198164" y="44109"/>
                  <a:pt x="178811" y="53621"/>
                </a:cubicBezTo>
                <a:cubicBezTo>
                  <a:pt x="155741" y="64992"/>
                  <a:pt x="124362" y="56855"/>
                  <a:pt x="105697" y="74551"/>
                </a:cubicBezTo>
                <a:cubicBezTo>
                  <a:pt x="96872" y="82908"/>
                  <a:pt x="93154" y="95372"/>
                  <a:pt x="91733" y="107446"/>
                </a:cubicBezTo>
                <a:cubicBezTo>
                  <a:pt x="90312" y="119520"/>
                  <a:pt x="90796" y="131797"/>
                  <a:pt x="88609" y="143761"/>
                </a:cubicBezTo>
                <a:cubicBezTo>
                  <a:pt x="87641" y="149103"/>
                  <a:pt x="86094" y="154429"/>
                  <a:pt x="83174" y="159006"/>
                </a:cubicBezTo>
                <a:cubicBezTo>
                  <a:pt x="80112" y="163785"/>
                  <a:pt x="75661" y="167549"/>
                  <a:pt x="70897" y="170642"/>
                </a:cubicBezTo>
                <a:cubicBezTo>
                  <a:pt x="64383" y="174875"/>
                  <a:pt x="57214" y="177968"/>
                  <a:pt x="49686" y="179826"/>
                </a:cubicBezTo>
                <a:cubicBezTo>
                  <a:pt x="38627" y="182513"/>
                  <a:pt x="26819" y="182513"/>
                  <a:pt x="16448" y="187167"/>
                </a:cubicBezTo>
                <a:cubicBezTo>
                  <a:pt x="7591" y="191135"/>
                  <a:pt x="0" y="200335"/>
                  <a:pt x="578" y="209503"/>
                </a:cubicBezTo>
                <a:lnTo>
                  <a:pt x="266983" y="209503"/>
                </a:lnTo>
                <a:lnTo>
                  <a:pt x="266983" y="0"/>
                </a:lnTo>
                <a:close/>
              </a:path>
            </a:pathLst>
          </a:custGeom>
          <a:solidFill>
            <a:srgbClr val="FFD399">
              <a:alpha val="368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ctrTitle"/>
          </p:nvPr>
        </p:nvSpPr>
        <p:spPr>
          <a:xfrm flipH="1">
            <a:off x="6831950" y="1293332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1" type="subTitle"/>
          </p:nvPr>
        </p:nvSpPr>
        <p:spPr>
          <a:xfrm flipH="1">
            <a:off x="5928650" y="1590725"/>
            <a:ext cx="2463900" cy="11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ctrTitle"/>
          </p:nvPr>
        </p:nvSpPr>
        <p:spPr>
          <a:xfrm flipH="1">
            <a:off x="790625" y="1293332"/>
            <a:ext cx="18177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5"/>
          <p:cNvSpPr txBox="1"/>
          <p:nvPr>
            <p:ph idx="3" type="subTitle"/>
          </p:nvPr>
        </p:nvSpPr>
        <p:spPr>
          <a:xfrm flipH="1">
            <a:off x="790625" y="1590725"/>
            <a:ext cx="2463900" cy="11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4" type="title"/>
          </p:nvPr>
        </p:nvSpPr>
        <p:spPr>
          <a:xfrm>
            <a:off x="790625" y="356125"/>
            <a:ext cx="75627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6" name="Google Shape;36;p5"/>
          <p:cNvSpPr/>
          <p:nvPr/>
        </p:nvSpPr>
        <p:spPr>
          <a:xfrm>
            <a:off x="1108000" y="3109375"/>
            <a:ext cx="178225" cy="134800"/>
          </a:xfrm>
          <a:custGeom>
            <a:rect b="b" l="l" r="r" t="t"/>
            <a:pathLst>
              <a:path extrusionOk="0" h="5392" w="7129">
                <a:moveTo>
                  <a:pt x="4789" y="0"/>
                </a:moveTo>
                <a:cubicBezTo>
                  <a:pt x="4707" y="0"/>
                  <a:pt x="4624" y="6"/>
                  <a:pt x="4541" y="18"/>
                </a:cubicBezTo>
                <a:cubicBezTo>
                  <a:pt x="2480" y="320"/>
                  <a:pt x="2008" y="3470"/>
                  <a:pt x="0" y="4060"/>
                </a:cubicBezTo>
                <a:lnTo>
                  <a:pt x="171" y="4480"/>
                </a:lnTo>
                <a:cubicBezTo>
                  <a:pt x="1142" y="5008"/>
                  <a:pt x="2241" y="5392"/>
                  <a:pt x="3344" y="5392"/>
                </a:cubicBezTo>
                <a:cubicBezTo>
                  <a:pt x="3612" y="5392"/>
                  <a:pt x="3880" y="5369"/>
                  <a:pt x="4147" y="5320"/>
                </a:cubicBezTo>
                <a:cubicBezTo>
                  <a:pt x="5499" y="5084"/>
                  <a:pt x="6772" y="4021"/>
                  <a:pt x="6956" y="2656"/>
                </a:cubicBezTo>
                <a:cubicBezTo>
                  <a:pt x="7128" y="1374"/>
                  <a:pt x="6051" y="0"/>
                  <a:pt x="4789" y="0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641275" y="2881225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401200" y="3126838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8214325" y="2956775"/>
            <a:ext cx="178225" cy="134800"/>
          </a:xfrm>
          <a:custGeom>
            <a:rect b="b" l="l" r="r" t="t"/>
            <a:pathLst>
              <a:path extrusionOk="0" h="5392" w="7129">
                <a:moveTo>
                  <a:pt x="4789" y="0"/>
                </a:moveTo>
                <a:cubicBezTo>
                  <a:pt x="4707" y="0"/>
                  <a:pt x="4624" y="6"/>
                  <a:pt x="4541" y="18"/>
                </a:cubicBezTo>
                <a:cubicBezTo>
                  <a:pt x="2480" y="320"/>
                  <a:pt x="2008" y="3470"/>
                  <a:pt x="0" y="4060"/>
                </a:cubicBezTo>
                <a:lnTo>
                  <a:pt x="171" y="4480"/>
                </a:lnTo>
                <a:cubicBezTo>
                  <a:pt x="1142" y="5008"/>
                  <a:pt x="2241" y="5392"/>
                  <a:pt x="3344" y="5392"/>
                </a:cubicBezTo>
                <a:cubicBezTo>
                  <a:pt x="3612" y="5392"/>
                  <a:pt x="3880" y="5369"/>
                  <a:pt x="4147" y="5320"/>
                </a:cubicBezTo>
                <a:cubicBezTo>
                  <a:pt x="5499" y="5084"/>
                  <a:pt x="6772" y="4021"/>
                  <a:pt x="6956" y="2656"/>
                </a:cubicBezTo>
                <a:cubicBezTo>
                  <a:pt x="7128" y="1374"/>
                  <a:pt x="6051" y="0"/>
                  <a:pt x="4789" y="0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8018438" y="3196100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1134250" y="355650"/>
            <a:ext cx="68757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3" name="Google Shape;43;p6"/>
          <p:cNvSpPr/>
          <p:nvPr/>
        </p:nvSpPr>
        <p:spPr>
          <a:xfrm>
            <a:off x="1035875" y="568750"/>
            <a:ext cx="178225" cy="134800"/>
          </a:xfrm>
          <a:custGeom>
            <a:rect b="b" l="l" r="r" t="t"/>
            <a:pathLst>
              <a:path extrusionOk="0" h="5392" w="7129">
                <a:moveTo>
                  <a:pt x="4789" y="0"/>
                </a:moveTo>
                <a:cubicBezTo>
                  <a:pt x="4707" y="0"/>
                  <a:pt x="4624" y="6"/>
                  <a:pt x="4541" y="18"/>
                </a:cubicBezTo>
                <a:cubicBezTo>
                  <a:pt x="2480" y="320"/>
                  <a:pt x="2008" y="3470"/>
                  <a:pt x="0" y="4060"/>
                </a:cubicBezTo>
                <a:lnTo>
                  <a:pt x="171" y="4480"/>
                </a:lnTo>
                <a:cubicBezTo>
                  <a:pt x="1142" y="5008"/>
                  <a:pt x="2241" y="5392"/>
                  <a:pt x="3344" y="5392"/>
                </a:cubicBezTo>
                <a:cubicBezTo>
                  <a:pt x="3612" y="5392"/>
                  <a:pt x="3880" y="5369"/>
                  <a:pt x="4147" y="5320"/>
                </a:cubicBezTo>
                <a:cubicBezTo>
                  <a:pt x="5499" y="5084"/>
                  <a:pt x="6772" y="4021"/>
                  <a:pt x="6956" y="2656"/>
                </a:cubicBezTo>
                <a:cubicBezTo>
                  <a:pt x="7128" y="1374"/>
                  <a:pt x="6051" y="0"/>
                  <a:pt x="4789" y="0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433200" y="280250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887025" y="310588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510900" y="4566375"/>
            <a:ext cx="178225" cy="134800"/>
          </a:xfrm>
          <a:custGeom>
            <a:rect b="b" l="l" r="r" t="t"/>
            <a:pathLst>
              <a:path extrusionOk="0" h="5392" w="7129">
                <a:moveTo>
                  <a:pt x="4789" y="0"/>
                </a:moveTo>
                <a:cubicBezTo>
                  <a:pt x="4707" y="0"/>
                  <a:pt x="4624" y="6"/>
                  <a:pt x="4541" y="18"/>
                </a:cubicBezTo>
                <a:cubicBezTo>
                  <a:pt x="2480" y="320"/>
                  <a:pt x="2008" y="3470"/>
                  <a:pt x="0" y="4060"/>
                </a:cubicBezTo>
                <a:lnTo>
                  <a:pt x="171" y="4480"/>
                </a:lnTo>
                <a:cubicBezTo>
                  <a:pt x="1142" y="5008"/>
                  <a:pt x="2241" y="5392"/>
                  <a:pt x="3344" y="5392"/>
                </a:cubicBezTo>
                <a:cubicBezTo>
                  <a:pt x="3612" y="5392"/>
                  <a:pt x="3880" y="5369"/>
                  <a:pt x="4147" y="5320"/>
                </a:cubicBezTo>
                <a:cubicBezTo>
                  <a:pt x="5499" y="5084"/>
                  <a:pt x="6772" y="4021"/>
                  <a:pt x="6956" y="2656"/>
                </a:cubicBezTo>
                <a:cubicBezTo>
                  <a:pt x="7128" y="1374"/>
                  <a:pt x="6051" y="0"/>
                  <a:pt x="4789" y="0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8259050" y="4809513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idx="1" type="subTitle"/>
          </p:nvPr>
        </p:nvSpPr>
        <p:spPr>
          <a:xfrm flipH="1">
            <a:off x="632625" y="1169400"/>
            <a:ext cx="80637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50" name="Google Shape;50;p7"/>
          <p:cNvSpPr txBox="1"/>
          <p:nvPr>
            <p:ph type="title"/>
          </p:nvPr>
        </p:nvSpPr>
        <p:spPr>
          <a:xfrm>
            <a:off x="895400" y="353651"/>
            <a:ext cx="7353300" cy="12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7"/>
          <p:cNvSpPr/>
          <p:nvPr/>
        </p:nvSpPr>
        <p:spPr>
          <a:xfrm>
            <a:off x="858475" y="554175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>
            <a:off x="1222200" y="805450"/>
            <a:ext cx="167675" cy="139875"/>
          </a:xfrm>
          <a:custGeom>
            <a:rect b="b" l="l" r="r" t="t"/>
            <a:pathLst>
              <a:path extrusionOk="0" h="5595" w="6707">
                <a:moveTo>
                  <a:pt x="4442" y="0"/>
                </a:moveTo>
                <a:cubicBezTo>
                  <a:pt x="4287" y="0"/>
                  <a:pt x="4132" y="20"/>
                  <a:pt x="3977" y="63"/>
                </a:cubicBezTo>
                <a:cubicBezTo>
                  <a:pt x="1969" y="628"/>
                  <a:pt x="1903" y="3817"/>
                  <a:pt x="0" y="4657"/>
                </a:cubicBezTo>
                <a:lnTo>
                  <a:pt x="223" y="5050"/>
                </a:lnTo>
                <a:cubicBezTo>
                  <a:pt x="1051" y="5380"/>
                  <a:pt x="1943" y="5595"/>
                  <a:pt x="2827" y="5595"/>
                </a:cubicBezTo>
                <a:cubicBezTo>
                  <a:pt x="3317" y="5595"/>
                  <a:pt x="3806" y="5528"/>
                  <a:pt x="4279" y="5379"/>
                </a:cubicBezTo>
                <a:cubicBezTo>
                  <a:pt x="5591" y="4959"/>
                  <a:pt x="6707" y="3751"/>
                  <a:pt x="6707" y="2373"/>
                </a:cubicBezTo>
                <a:cubicBezTo>
                  <a:pt x="6707" y="1156"/>
                  <a:pt x="5611" y="0"/>
                  <a:pt x="4442" y="0"/>
                </a:cubicBezTo>
                <a:close/>
              </a:path>
            </a:pathLst>
          </a:custGeom>
          <a:solidFill>
            <a:srgbClr val="FF5C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427350" y="584525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8344750" y="4442925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>
            <a:off x="8696325" y="4767000"/>
            <a:ext cx="167675" cy="139875"/>
          </a:xfrm>
          <a:custGeom>
            <a:rect b="b" l="l" r="r" t="t"/>
            <a:pathLst>
              <a:path extrusionOk="0" h="5595" w="6707">
                <a:moveTo>
                  <a:pt x="4442" y="0"/>
                </a:moveTo>
                <a:cubicBezTo>
                  <a:pt x="4287" y="0"/>
                  <a:pt x="4132" y="20"/>
                  <a:pt x="3977" y="63"/>
                </a:cubicBezTo>
                <a:cubicBezTo>
                  <a:pt x="1969" y="628"/>
                  <a:pt x="1903" y="3817"/>
                  <a:pt x="0" y="4657"/>
                </a:cubicBezTo>
                <a:lnTo>
                  <a:pt x="223" y="5050"/>
                </a:lnTo>
                <a:cubicBezTo>
                  <a:pt x="1051" y="5380"/>
                  <a:pt x="1943" y="5595"/>
                  <a:pt x="2827" y="5595"/>
                </a:cubicBezTo>
                <a:cubicBezTo>
                  <a:pt x="3317" y="5595"/>
                  <a:pt x="3806" y="5528"/>
                  <a:pt x="4279" y="5379"/>
                </a:cubicBezTo>
                <a:cubicBezTo>
                  <a:pt x="5591" y="4959"/>
                  <a:pt x="6707" y="3751"/>
                  <a:pt x="6707" y="2373"/>
                </a:cubicBezTo>
                <a:cubicBezTo>
                  <a:pt x="6707" y="1156"/>
                  <a:pt x="5611" y="0"/>
                  <a:pt x="444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7973500" y="4667125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4132775" y="588400"/>
            <a:ext cx="4143600" cy="22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idx="1" type="subTitle"/>
          </p:nvPr>
        </p:nvSpPr>
        <p:spPr>
          <a:xfrm>
            <a:off x="6010300" y="2131575"/>
            <a:ext cx="2505900" cy="14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1" name="Google Shape;61;p9"/>
          <p:cNvSpPr txBox="1"/>
          <p:nvPr>
            <p:ph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/>
          <p:nvPr>
            <p:ph type="ctrTitle"/>
          </p:nvPr>
        </p:nvSpPr>
        <p:spPr>
          <a:xfrm>
            <a:off x="755325" y="1559775"/>
            <a:ext cx="2998500" cy="12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" name="Google Shape;64;p10"/>
          <p:cNvSpPr txBox="1"/>
          <p:nvPr>
            <p:ph idx="1" type="subTitle"/>
          </p:nvPr>
        </p:nvSpPr>
        <p:spPr>
          <a:xfrm>
            <a:off x="1118325" y="2708325"/>
            <a:ext cx="22725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5" name="Google Shape;65;p10"/>
          <p:cNvSpPr/>
          <p:nvPr/>
        </p:nvSpPr>
        <p:spPr>
          <a:xfrm>
            <a:off x="8568250" y="382588"/>
            <a:ext cx="178225" cy="134800"/>
          </a:xfrm>
          <a:custGeom>
            <a:rect b="b" l="l" r="r" t="t"/>
            <a:pathLst>
              <a:path extrusionOk="0" h="5392" w="7129">
                <a:moveTo>
                  <a:pt x="4789" y="0"/>
                </a:moveTo>
                <a:cubicBezTo>
                  <a:pt x="4707" y="0"/>
                  <a:pt x="4624" y="6"/>
                  <a:pt x="4541" y="18"/>
                </a:cubicBezTo>
                <a:cubicBezTo>
                  <a:pt x="2480" y="320"/>
                  <a:pt x="2008" y="3470"/>
                  <a:pt x="0" y="4060"/>
                </a:cubicBezTo>
                <a:lnTo>
                  <a:pt x="171" y="4480"/>
                </a:lnTo>
                <a:cubicBezTo>
                  <a:pt x="1142" y="5008"/>
                  <a:pt x="2241" y="5392"/>
                  <a:pt x="3344" y="5392"/>
                </a:cubicBezTo>
                <a:cubicBezTo>
                  <a:pt x="3612" y="5392"/>
                  <a:pt x="3880" y="5369"/>
                  <a:pt x="4147" y="5320"/>
                </a:cubicBezTo>
                <a:cubicBezTo>
                  <a:pt x="5499" y="5084"/>
                  <a:pt x="6772" y="4021"/>
                  <a:pt x="6956" y="2656"/>
                </a:cubicBezTo>
                <a:cubicBezTo>
                  <a:pt x="7128" y="1374"/>
                  <a:pt x="6051" y="0"/>
                  <a:pt x="4789" y="0"/>
                </a:cubicBezTo>
                <a:close/>
              </a:path>
            </a:pathLst>
          </a:custGeom>
          <a:solidFill>
            <a:srgbClr val="B0E7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0"/>
          <p:cNvSpPr/>
          <p:nvPr/>
        </p:nvSpPr>
        <p:spPr>
          <a:xfrm>
            <a:off x="8101525" y="154438"/>
            <a:ext cx="158500" cy="160575"/>
          </a:xfrm>
          <a:custGeom>
            <a:rect b="b" l="l" r="r" t="t"/>
            <a:pathLst>
              <a:path extrusionOk="0" h="6423" w="6340">
                <a:moveTo>
                  <a:pt x="2789" y="1"/>
                </a:moveTo>
                <a:cubicBezTo>
                  <a:pt x="2691" y="1"/>
                  <a:pt x="2593" y="6"/>
                  <a:pt x="2494" y="18"/>
                </a:cubicBezTo>
                <a:cubicBezTo>
                  <a:pt x="1129" y="175"/>
                  <a:pt x="0" y="1724"/>
                  <a:pt x="525" y="2997"/>
                </a:cubicBezTo>
                <a:cubicBezTo>
                  <a:pt x="1313" y="4926"/>
                  <a:pt x="4489" y="4624"/>
                  <a:pt x="5539" y="6422"/>
                </a:cubicBezTo>
                <a:lnTo>
                  <a:pt x="5906" y="6160"/>
                </a:lnTo>
                <a:cubicBezTo>
                  <a:pt x="6261" y="4821"/>
                  <a:pt x="6339" y="3351"/>
                  <a:pt x="5775" y="2091"/>
                </a:cubicBezTo>
                <a:cubicBezTo>
                  <a:pt x="5239" y="922"/>
                  <a:pt x="4058" y="1"/>
                  <a:pt x="27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/>
          <p:nvPr/>
        </p:nvSpPr>
        <p:spPr>
          <a:xfrm>
            <a:off x="8129250" y="825688"/>
            <a:ext cx="103050" cy="99875"/>
          </a:xfrm>
          <a:custGeom>
            <a:rect b="b" l="l" r="r" t="t"/>
            <a:pathLst>
              <a:path extrusionOk="0" h="3995" w="4122">
                <a:moveTo>
                  <a:pt x="3244" y="1"/>
                </a:moveTo>
                <a:cubicBezTo>
                  <a:pt x="2554" y="1"/>
                  <a:pt x="1868" y="136"/>
                  <a:pt x="1286" y="501"/>
                </a:cubicBezTo>
                <a:cubicBezTo>
                  <a:pt x="512" y="987"/>
                  <a:pt x="0" y="1945"/>
                  <a:pt x="223" y="2824"/>
                </a:cubicBezTo>
                <a:cubicBezTo>
                  <a:pt x="403" y="3493"/>
                  <a:pt x="1084" y="3994"/>
                  <a:pt x="1746" y="3994"/>
                </a:cubicBezTo>
                <a:cubicBezTo>
                  <a:pt x="1954" y="3994"/>
                  <a:pt x="2161" y="3944"/>
                  <a:pt x="2349" y="3834"/>
                </a:cubicBezTo>
                <a:cubicBezTo>
                  <a:pt x="3531" y="3152"/>
                  <a:pt x="3045" y="1105"/>
                  <a:pt x="4121" y="265"/>
                </a:cubicBezTo>
                <a:lnTo>
                  <a:pt x="3924" y="42"/>
                </a:lnTo>
                <a:cubicBezTo>
                  <a:pt x="3699" y="16"/>
                  <a:pt x="3471" y="1"/>
                  <a:pt x="32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em Kufi"/>
              <a:buNone/>
              <a:defRPr sz="24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em Kufi"/>
              <a:buNone/>
              <a:defRPr sz="24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em Kufi"/>
              <a:buNone/>
              <a:defRPr sz="24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em Kufi"/>
              <a:buNone/>
              <a:defRPr sz="24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em Kufi"/>
              <a:buNone/>
              <a:defRPr sz="24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em Kufi"/>
              <a:buNone/>
              <a:defRPr sz="24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em Kufi"/>
              <a:buNone/>
              <a:defRPr sz="24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em Kufi"/>
              <a:buNone/>
              <a:defRPr sz="24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em Kufi"/>
              <a:buNone/>
              <a:defRPr sz="2400">
                <a:solidFill>
                  <a:schemeClr val="dk1"/>
                </a:solidFill>
                <a:latin typeface="Reem Kufi"/>
                <a:ea typeface="Reem Kufi"/>
                <a:cs typeface="Reem Kufi"/>
                <a:sym typeface="Reem Kuf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vvic"/>
              <a:buChar char="●"/>
              <a:defRPr sz="18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ivvic"/>
              <a:buChar char="○"/>
              <a:defRPr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■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○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■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○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Livvic"/>
              <a:buChar char="■"/>
              <a:defRPr sz="1200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0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oogle Shape;193;p30"/>
          <p:cNvGrpSpPr/>
          <p:nvPr/>
        </p:nvGrpSpPr>
        <p:grpSpPr>
          <a:xfrm>
            <a:off x="-12180" y="3702662"/>
            <a:ext cx="6502829" cy="1454577"/>
            <a:chOff x="-12180" y="3702662"/>
            <a:chExt cx="6502829" cy="1454577"/>
          </a:xfrm>
        </p:grpSpPr>
        <p:sp>
          <p:nvSpPr>
            <p:cNvPr id="194" name="Google Shape;194;p30"/>
            <p:cNvSpPr/>
            <p:nvPr/>
          </p:nvSpPr>
          <p:spPr>
            <a:xfrm flipH="1">
              <a:off x="4" y="3702662"/>
              <a:ext cx="6315758" cy="1444671"/>
            </a:xfrm>
            <a:custGeom>
              <a:rect b="b" l="l" r="r" t="t"/>
              <a:pathLst>
                <a:path extrusionOk="0" h="48679" w="212813">
                  <a:moveTo>
                    <a:pt x="197387" y="0"/>
                  </a:moveTo>
                  <a:cubicBezTo>
                    <a:pt x="196803" y="0"/>
                    <a:pt x="196218" y="31"/>
                    <a:pt x="195634" y="94"/>
                  </a:cubicBezTo>
                  <a:cubicBezTo>
                    <a:pt x="188977" y="808"/>
                    <a:pt x="182849" y="6049"/>
                    <a:pt x="181803" y="12667"/>
                  </a:cubicBezTo>
                  <a:cubicBezTo>
                    <a:pt x="180963" y="11748"/>
                    <a:pt x="179785" y="11338"/>
                    <a:pt x="178574" y="11338"/>
                  </a:cubicBezTo>
                  <a:cubicBezTo>
                    <a:pt x="176201" y="11338"/>
                    <a:pt x="173706" y="12917"/>
                    <a:pt x="173399" y="15340"/>
                  </a:cubicBezTo>
                  <a:cubicBezTo>
                    <a:pt x="172328" y="14509"/>
                    <a:pt x="171016" y="14130"/>
                    <a:pt x="169684" y="14130"/>
                  </a:cubicBezTo>
                  <a:cubicBezTo>
                    <a:pt x="166755" y="14130"/>
                    <a:pt x="163728" y="15963"/>
                    <a:pt x="162950" y="18847"/>
                  </a:cubicBezTo>
                  <a:cubicBezTo>
                    <a:pt x="162566" y="13759"/>
                    <a:pt x="159026" y="9047"/>
                    <a:pt x="154248" y="7274"/>
                  </a:cubicBezTo>
                  <a:cubicBezTo>
                    <a:pt x="152798" y="6733"/>
                    <a:pt x="151256" y="6473"/>
                    <a:pt x="149712" y="6473"/>
                  </a:cubicBezTo>
                  <a:cubicBezTo>
                    <a:pt x="146170" y="6473"/>
                    <a:pt x="142612" y="7844"/>
                    <a:pt x="140100" y="10351"/>
                  </a:cubicBezTo>
                  <a:cubicBezTo>
                    <a:pt x="138436" y="4031"/>
                    <a:pt x="131781" y="20"/>
                    <a:pt x="125223" y="20"/>
                  </a:cubicBezTo>
                  <a:cubicBezTo>
                    <a:pt x="124007" y="20"/>
                    <a:pt x="122794" y="158"/>
                    <a:pt x="121617" y="444"/>
                  </a:cubicBezTo>
                  <a:cubicBezTo>
                    <a:pt x="114093" y="2277"/>
                    <a:pt x="108422" y="8974"/>
                    <a:pt x="106152" y="16373"/>
                  </a:cubicBezTo>
                  <a:cubicBezTo>
                    <a:pt x="105593" y="15844"/>
                    <a:pt x="104856" y="15606"/>
                    <a:pt x="104103" y="15606"/>
                  </a:cubicBezTo>
                  <a:cubicBezTo>
                    <a:pt x="102566" y="15606"/>
                    <a:pt x="100962" y="16600"/>
                    <a:pt x="100673" y="18146"/>
                  </a:cubicBezTo>
                  <a:cubicBezTo>
                    <a:pt x="99323" y="15942"/>
                    <a:pt x="96732" y="14780"/>
                    <a:pt x="94164" y="14780"/>
                  </a:cubicBezTo>
                  <a:cubicBezTo>
                    <a:pt x="92136" y="14780"/>
                    <a:pt x="90123" y="15505"/>
                    <a:pt x="88748" y="17014"/>
                  </a:cubicBezTo>
                  <a:cubicBezTo>
                    <a:pt x="88398" y="13315"/>
                    <a:pt x="84599" y="10792"/>
                    <a:pt x="80996" y="10792"/>
                  </a:cubicBezTo>
                  <a:cubicBezTo>
                    <a:pt x="79352" y="10792"/>
                    <a:pt x="77749" y="11317"/>
                    <a:pt x="76532" y="12495"/>
                  </a:cubicBezTo>
                  <a:cubicBezTo>
                    <a:pt x="73564" y="6533"/>
                    <a:pt x="67027" y="2556"/>
                    <a:pt x="60384" y="2556"/>
                  </a:cubicBezTo>
                  <a:cubicBezTo>
                    <a:pt x="60007" y="2556"/>
                    <a:pt x="59631" y="2569"/>
                    <a:pt x="59254" y="2595"/>
                  </a:cubicBezTo>
                  <a:cubicBezTo>
                    <a:pt x="52239" y="3078"/>
                    <a:pt x="45741" y="8094"/>
                    <a:pt x="43498" y="14764"/>
                  </a:cubicBezTo>
                  <a:cubicBezTo>
                    <a:pt x="41935" y="13143"/>
                    <a:pt x="39699" y="12350"/>
                    <a:pt x="37456" y="12350"/>
                  </a:cubicBezTo>
                  <a:cubicBezTo>
                    <a:pt x="34866" y="12350"/>
                    <a:pt x="32265" y="13408"/>
                    <a:pt x="30680" y="15473"/>
                  </a:cubicBezTo>
                  <a:cubicBezTo>
                    <a:pt x="27957" y="11067"/>
                    <a:pt x="22838" y="8265"/>
                    <a:pt x="17672" y="8265"/>
                  </a:cubicBezTo>
                  <a:cubicBezTo>
                    <a:pt x="17376" y="8265"/>
                    <a:pt x="17079" y="8274"/>
                    <a:pt x="16783" y="8293"/>
                  </a:cubicBezTo>
                  <a:cubicBezTo>
                    <a:pt x="11323" y="8643"/>
                    <a:pt x="6175" y="12184"/>
                    <a:pt x="3899" y="17167"/>
                  </a:cubicBezTo>
                  <a:cubicBezTo>
                    <a:pt x="2860" y="16148"/>
                    <a:pt x="1457" y="15671"/>
                    <a:pt x="1" y="15651"/>
                  </a:cubicBezTo>
                  <a:lnTo>
                    <a:pt x="1" y="48110"/>
                  </a:lnTo>
                  <a:cubicBezTo>
                    <a:pt x="44265" y="48130"/>
                    <a:pt x="182677" y="48672"/>
                    <a:pt x="212813" y="48679"/>
                  </a:cubicBezTo>
                  <a:lnTo>
                    <a:pt x="212813" y="7949"/>
                  </a:lnTo>
                  <a:cubicBezTo>
                    <a:pt x="209173" y="3181"/>
                    <a:pt x="203342" y="0"/>
                    <a:pt x="197387" y="0"/>
                  </a:cubicBezTo>
                  <a:close/>
                </a:path>
              </a:pathLst>
            </a:custGeom>
            <a:solidFill>
              <a:srgbClr val="8FD5DB">
                <a:alpha val="430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95" name="Google Shape;195;p30"/>
            <p:cNvGrpSpPr/>
            <p:nvPr/>
          </p:nvGrpSpPr>
          <p:grpSpPr>
            <a:xfrm>
              <a:off x="-12180" y="4425251"/>
              <a:ext cx="6502829" cy="731987"/>
              <a:chOff x="2034925" y="2266375"/>
              <a:chExt cx="5324950" cy="599400"/>
            </a:xfrm>
          </p:grpSpPr>
          <p:sp>
            <p:nvSpPr>
              <p:cNvPr id="196" name="Google Shape;196;p30"/>
              <p:cNvSpPr/>
              <p:nvPr/>
            </p:nvSpPr>
            <p:spPr>
              <a:xfrm>
                <a:off x="2034925" y="2508750"/>
                <a:ext cx="5324950" cy="122950"/>
              </a:xfrm>
              <a:custGeom>
                <a:rect b="b" l="l" r="r" t="t"/>
                <a:pathLst>
                  <a:path extrusionOk="0" h="4918" w="212998">
                    <a:moveTo>
                      <a:pt x="1" y="0"/>
                    </a:moveTo>
                    <a:lnTo>
                      <a:pt x="1" y="4917"/>
                    </a:lnTo>
                    <a:lnTo>
                      <a:pt x="212998" y="4917"/>
                    </a:lnTo>
                    <a:lnTo>
                      <a:pt x="2129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30"/>
              <p:cNvSpPr/>
              <p:nvPr/>
            </p:nvSpPr>
            <p:spPr>
              <a:xfrm>
                <a:off x="3399300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15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4" y="23976"/>
                    </a:lnTo>
                    <a:lnTo>
                      <a:pt x="4824" y="4964"/>
                    </a:lnTo>
                    <a:lnTo>
                      <a:pt x="24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30"/>
              <p:cNvSpPr/>
              <p:nvPr/>
            </p:nvSpPr>
            <p:spPr>
              <a:xfrm>
                <a:off x="344545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0" y="1132"/>
                      <a:pt x="1139" y="881"/>
                      <a:pt x="1139" y="570"/>
                    </a:cubicBezTo>
                    <a:cubicBezTo>
                      <a:pt x="1139" y="252"/>
                      <a:pt x="880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30"/>
              <p:cNvSpPr/>
              <p:nvPr/>
            </p:nvSpPr>
            <p:spPr>
              <a:xfrm>
                <a:off x="3803775" y="2266375"/>
                <a:ext cx="120475" cy="599400"/>
              </a:xfrm>
              <a:custGeom>
                <a:rect b="b" l="l" r="r" t="t"/>
                <a:pathLst>
                  <a:path extrusionOk="0" h="23976" w="4819">
                    <a:moveTo>
                      <a:pt x="2410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18" y="23976"/>
                    </a:lnTo>
                    <a:lnTo>
                      <a:pt x="4818" y="4964"/>
                    </a:lnTo>
                    <a:lnTo>
                      <a:pt x="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30"/>
              <p:cNvSpPr/>
              <p:nvPr/>
            </p:nvSpPr>
            <p:spPr>
              <a:xfrm>
                <a:off x="3849775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30"/>
              <p:cNvSpPr/>
              <p:nvPr/>
            </p:nvSpPr>
            <p:spPr>
              <a:xfrm>
                <a:off x="420812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4" y="23976"/>
                    </a:lnTo>
                    <a:lnTo>
                      <a:pt x="4824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30"/>
              <p:cNvSpPr/>
              <p:nvPr/>
            </p:nvSpPr>
            <p:spPr>
              <a:xfrm>
                <a:off x="425410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30"/>
              <p:cNvSpPr/>
              <p:nvPr/>
            </p:nvSpPr>
            <p:spPr>
              <a:xfrm>
                <a:off x="4612275" y="2266375"/>
                <a:ext cx="120800" cy="599400"/>
              </a:xfrm>
              <a:custGeom>
                <a:rect b="b" l="l" r="r" t="t"/>
                <a:pathLst>
                  <a:path extrusionOk="0" h="23976" w="4832">
                    <a:moveTo>
                      <a:pt x="2416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31" y="23976"/>
                    </a:lnTo>
                    <a:lnTo>
                      <a:pt x="4831" y="4964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30"/>
              <p:cNvSpPr/>
              <p:nvPr/>
            </p:nvSpPr>
            <p:spPr>
              <a:xfrm>
                <a:off x="4658425" y="2550100"/>
                <a:ext cx="28500" cy="28325"/>
              </a:xfrm>
              <a:custGeom>
                <a:rect b="b" l="l" r="r" t="t"/>
                <a:pathLst>
                  <a:path extrusionOk="0" h="1133" w="1140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0"/>
              <p:cNvSpPr/>
              <p:nvPr/>
            </p:nvSpPr>
            <p:spPr>
              <a:xfrm>
                <a:off x="2186475" y="2266375"/>
                <a:ext cx="120450" cy="599400"/>
              </a:xfrm>
              <a:custGeom>
                <a:rect b="b" l="l" r="r" t="t"/>
                <a:pathLst>
                  <a:path extrusionOk="0" h="23976" w="4818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18" y="23976"/>
                    </a:lnTo>
                    <a:lnTo>
                      <a:pt x="4818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30"/>
              <p:cNvSpPr/>
              <p:nvPr/>
            </p:nvSpPr>
            <p:spPr>
              <a:xfrm>
                <a:off x="2232450" y="2550100"/>
                <a:ext cx="28500" cy="28325"/>
              </a:xfrm>
              <a:custGeom>
                <a:rect b="b" l="l" r="r" t="t"/>
                <a:pathLst>
                  <a:path extrusionOk="0" h="1133" w="1140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30"/>
              <p:cNvSpPr/>
              <p:nvPr/>
            </p:nvSpPr>
            <p:spPr>
              <a:xfrm>
                <a:off x="2590800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0"/>
              <p:cNvSpPr/>
              <p:nvPr/>
            </p:nvSpPr>
            <p:spPr>
              <a:xfrm>
                <a:off x="263680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0" y="1132"/>
                      <a:pt x="1138" y="881"/>
                      <a:pt x="1138" y="570"/>
                    </a:cubicBezTo>
                    <a:cubicBezTo>
                      <a:pt x="1138" y="252"/>
                      <a:pt x="880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0"/>
              <p:cNvSpPr/>
              <p:nvPr/>
            </p:nvSpPr>
            <p:spPr>
              <a:xfrm>
                <a:off x="299512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0"/>
              <p:cNvSpPr/>
              <p:nvPr/>
            </p:nvSpPr>
            <p:spPr>
              <a:xfrm>
                <a:off x="3041125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0" y="1132"/>
                      <a:pt x="1138" y="881"/>
                      <a:pt x="1138" y="570"/>
                    </a:cubicBezTo>
                    <a:cubicBezTo>
                      <a:pt x="1138" y="252"/>
                      <a:pt x="880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0"/>
              <p:cNvSpPr/>
              <p:nvPr/>
            </p:nvSpPr>
            <p:spPr>
              <a:xfrm>
                <a:off x="501677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4" y="23976"/>
                    </a:lnTo>
                    <a:lnTo>
                      <a:pt x="4824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0"/>
              <p:cNvSpPr/>
              <p:nvPr/>
            </p:nvSpPr>
            <p:spPr>
              <a:xfrm>
                <a:off x="5062750" y="2550100"/>
                <a:ext cx="28500" cy="28325"/>
              </a:xfrm>
              <a:custGeom>
                <a:rect b="b" l="l" r="r" t="t"/>
                <a:pathLst>
                  <a:path extrusionOk="0" h="1133" w="1140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0"/>
              <p:cNvSpPr/>
              <p:nvPr/>
            </p:nvSpPr>
            <p:spPr>
              <a:xfrm>
                <a:off x="5421100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0"/>
              <p:cNvSpPr/>
              <p:nvPr/>
            </p:nvSpPr>
            <p:spPr>
              <a:xfrm>
                <a:off x="546710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0" y="1132"/>
                      <a:pt x="1138" y="881"/>
                      <a:pt x="1138" y="570"/>
                    </a:cubicBezTo>
                    <a:cubicBezTo>
                      <a:pt x="1138" y="252"/>
                      <a:pt x="880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0"/>
              <p:cNvSpPr/>
              <p:nvPr/>
            </p:nvSpPr>
            <p:spPr>
              <a:xfrm>
                <a:off x="582542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0"/>
              <p:cNvSpPr/>
              <p:nvPr/>
            </p:nvSpPr>
            <p:spPr>
              <a:xfrm>
                <a:off x="5871425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7" y="1132"/>
                      <a:pt x="1138" y="881"/>
                      <a:pt x="1138" y="570"/>
                    </a:cubicBezTo>
                    <a:cubicBezTo>
                      <a:pt x="1138" y="252"/>
                      <a:pt x="887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0"/>
              <p:cNvSpPr/>
              <p:nvPr/>
            </p:nvSpPr>
            <p:spPr>
              <a:xfrm>
                <a:off x="6229750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10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0"/>
              <p:cNvSpPr/>
              <p:nvPr/>
            </p:nvSpPr>
            <p:spPr>
              <a:xfrm>
                <a:off x="627575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70" y="1"/>
                    </a:moveTo>
                    <a:cubicBezTo>
                      <a:pt x="259" y="1"/>
                      <a:pt x="0" y="252"/>
                      <a:pt x="0" y="570"/>
                    </a:cubicBezTo>
                    <a:cubicBezTo>
                      <a:pt x="0" y="881"/>
                      <a:pt x="259" y="1132"/>
                      <a:pt x="570" y="1132"/>
                    </a:cubicBezTo>
                    <a:cubicBezTo>
                      <a:pt x="887" y="1132"/>
                      <a:pt x="1139" y="881"/>
                      <a:pt x="1139" y="570"/>
                    </a:cubicBezTo>
                    <a:cubicBezTo>
                      <a:pt x="1139" y="252"/>
                      <a:pt x="887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0"/>
              <p:cNvSpPr/>
              <p:nvPr/>
            </p:nvSpPr>
            <p:spPr>
              <a:xfrm>
                <a:off x="6634075" y="2266375"/>
                <a:ext cx="120650" cy="599400"/>
              </a:xfrm>
              <a:custGeom>
                <a:rect b="b" l="l" r="r" t="t"/>
                <a:pathLst>
                  <a:path extrusionOk="0" h="23976" w="4826">
                    <a:moveTo>
                      <a:pt x="2410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0"/>
              <p:cNvSpPr/>
              <p:nvPr/>
            </p:nvSpPr>
            <p:spPr>
              <a:xfrm>
                <a:off x="6680250" y="2550100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3" y="1"/>
                    </a:moveTo>
                    <a:cubicBezTo>
                      <a:pt x="252" y="1"/>
                      <a:pt x="0" y="252"/>
                      <a:pt x="0" y="570"/>
                    </a:cubicBezTo>
                    <a:cubicBezTo>
                      <a:pt x="0" y="881"/>
                      <a:pt x="252" y="1132"/>
                      <a:pt x="563" y="1132"/>
                    </a:cubicBezTo>
                    <a:cubicBezTo>
                      <a:pt x="880" y="1132"/>
                      <a:pt x="1132" y="881"/>
                      <a:pt x="1132" y="570"/>
                    </a:cubicBezTo>
                    <a:cubicBezTo>
                      <a:pt x="1132" y="252"/>
                      <a:pt x="880" y="1"/>
                      <a:pt x="563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0"/>
              <p:cNvSpPr/>
              <p:nvPr/>
            </p:nvSpPr>
            <p:spPr>
              <a:xfrm>
                <a:off x="703842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4" y="23976"/>
                    </a:lnTo>
                    <a:lnTo>
                      <a:pt x="4824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0"/>
              <p:cNvSpPr/>
              <p:nvPr/>
            </p:nvSpPr>
            <p:spPr>
              <a:xfrm>
                <a:off x="7084575" y="2550100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3" y="1"/>
                    </a:moveTo>
                    <a:cubicBezTo>
                      <a:pt x="252" y="1"/>
                      <a:pt x="0" y="252"/>
                      <a:pt x="0" y="570"/>
                    </a:cubicBezTo>
                    <a:cubicBezTo>
                      <a:pt x="0" y="881"/>
                      <a:pt x="252" y="1132"/>
                      <a:pt x="563" y="1132"/>
                    </a:cubicBezTo>
                    <a:cubicBezTo>
                      <a:pt x="881" y="1132"/>
                      <a:pt x="1132" y="881"/>
                      <a:pt x="1132" y="570"/>
                    </a:cubicBezTo>
                    <a:cubicBezTo>
                      <a:pt x="1132" y="252"/>
                      <a:pt x="881" y="1"/>
                      <a:pt x="563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3" name="Google Shape;223;p30"/>
          <p:cNvGrpSpPr/>
          <p:nvPr/>
        </p:nvGrpSpPr>
        <p:grpSpPr>
          <a:xfrm>
            <a:off x="3343004" y="3702662"/>
            <a:ext cx="7417220" cy="1454577"/>
            <a:chOff x="3343004" y="3702662"/>
            <a:chExt cx="7417220" cy="1454577"/>
          </a:xfrm>
        </p:grpSpPr>
        <p:grpSp>
          <p:nvGrpSpPr>
            <p:cNvPr id="224" name="Google Shape;224;p30"/>
            <p:cNvGrpSpPr/>
            <p:nvPr/>
          </p:nvGrpSpPr>
          <p:grpSpPr>
            <a:xfrm>
              <a:off x="3343004" y="3702662"/>
              <a:ext cx="6315758" cy="1444671"/>
              <a:chOff x="2037400" y="1663025"/>
              <a:chExt cx="5320325" cy="1216975"/>
            </a:xfrm>
          </p:grpSpPr>
          <p:sp>
            <p:nvSpPr>
              <p:cNvPr id="225" name="Google Shape;225;p30"/>
              <p:cNvSpPr/>
              <p:nvPr/>
            </p:nvSpPr>
            <p:spPr>
              <a:xfrm>
                <a:off x="2037400" y="1663025"/>
                <a:ext cx="5320325" cy="1216975"/>
              </a:xfrm>
              <a:custGeom>
                <a:rect b="b" l="l" r="r" t="t"/>
                <a:pathLst>
                  <a:path extrusionOk="0" h="48679" w="212813">
                    <a:moveTo>
                      <a:pt x="197387" y="0"/>
                    </a:moveTo>
                    <a:cubicBezTo>
                      <a:pt x="196803" y="0"/>
                      <a:pt x="196218" y="31"/>
                      <a:pt x="195634" y="94"/>
                    </a:cubicBezTo>
                    <a:cubicBezTo>
                      <a:pt x="188977" y="808"/>
                      <a:pt x="182849" y="6049"/>
                      <a:pt x="181803" y="12667"/>
                    </a:cubicBezTo>
                    <a:cubicBezTo>
                      <a:pt x="180963" y="11748"/>
                      <a:pt x="179785" y="11338"/>
                      <a:pt x="178574" y="11338"/>
                    </a:cubicBezTo>
                    <a:cubicBezTo>
                      <a:pt x="176201" y="11338"/>
                      <a:pt x="173706" y="12917"/>
                      <a:pt x="173399" y="15340"/>
                    </a:cubicBezTo>
                    <a:cubicBezTo>
                      <a:pt x="172328" y="14509"/>
                      <a:pt x="171016" y="14130"/>
                      <a:pt x="169684" y="14130"/>
                    </a:cubicBezTo>
                    <a:cubicBezTo>
                      <a:pt x="166755" y="14130"/>
                      <a:pt x="163728" y="15963"/>
                      <a:pt x="162950" y="18847"/>
                    </a:cubicBezTo>
                    <a:cubicBezTo>
                      <a:pt x="162566" y="13759"/>
                      <a:pt x="159026" y="9047"/>
                      <a:pt x="154248" y="7274"/>
                    </a:cubicBezTo>
                    <a:cubicBezTo>
                      <a:pt x="152798" y="6733"/>
                      <a:pt x="151256" y="6473"/>
                      <a:pt x="149712" y="6473"/>
                    </a:cubicBezTo>
                    <a:cubicBezTo>
                      <a:pt x="146170" y="6473"/>
                      <a:pt x="142612" y="7844"/>
                      <a:pt x="140100" y="10351"/>
                    </a:cubicBezTo>
                    <a:cubicBezTo>
                      <a:pt x="138436" y="4031"/>
                      <a:pt x="131781" y="20"/>
                      <a:pt x="125223" y="20"/>
                    </a:cubicBezTo>
                    <a:cubicBezTo>
                      <a:pt x="124007" y="20"/>
                      <a:pt x="122794" y="158"/>
                      <a:pt x="121617" y="444"/>
                    </a:cubicBezTo>
                    <a:cubicBezTo>
                      <a:pt x="114093" y="2277"/>
                      <a:pt x="108422" y="8974"/>
                      <a:pt x="106152" y="16373"/>
                    </a:cubicBezTo>
                    <a:cubicBezTo>
                      <a:pt x="105593" y="15844"/>
                      <a:pt x="104856" y="15606"/>
                      <a:pt x="104103" y="15606"/>
                    </a:cubicBezTo>
                    <a:cubicBezTo>
                      <a:pt x="102566" y="15606"/>
                      <a:pt x="100962" y="16600"/>
                      <a:pt x="100673" y="18146"/>
                    </a:cubicBezTo>
                    <a:cubicBezTo>
                      <a:pt x="99323" y="15942"/>
                      <a:pt x="96732" y="14780"/>
                      <a:pt x="94164" y="14780"/>
                    </a:cubicBezTo>
                    <a:cubicBezTo>
                      <a:pt x="92136" y="14780"/>
                      <a:pt x="90123" y="15505"/>
                      <a:pt x="88748" y="17014"/>
                    </a:cubicBezTo>
                    <a:cubicBezTo>
                      <a:pt x="88398" y="13315"/>
                      <a:pt x="84599" y="10792"/>
                      <a:pt x="80996" y="10792"/>
                    </a:cubicBezTo>
                    <a:cubicBezTo>
                      <a:pt x="79352" y="10792"/>
                      <a:pt x="77749" y="11317"/>
                      <a:pt x="76532" y="12495"/>
                    </a:cubicBezTo>
                    <a:cubicBezTo>
                      <a:pt x="73564" y="6533"/>
                      <a:pt x="67027" y="2556"/>
                      <a:pt x="60384" y="2556"/>
                    </a:cubicBezTo>
                    <a:cubicBezTo>
                      <a:pt x="60007" y="2556"/>
                      <a:pt x="59631" y="2569"/>
                      <a:pt x="59254" y="2595"/>
                    </a:cubicBezTo>
                    <a:cubicBezTo>
                      <a:pt x="52239" y="3078"/>
                      <a:pt x="45741" y="8094"/>
                      <a:pt x="43498" y="14764"/>
                    </a:cubicBezTo>
                    <a:cubicBezTo>
                      <a:pt x="41935" y="13143"/>
                      <a:pt x="39699" y="12350"/>
                      <a:pt x="37456" y="12350"/>
                    </a:cubicBezTo>
                    <a:cubicBezTo>
                      <a:pt x="34866" y="12350"/>
                      <a:pt x="32265" y="13408"/>
                      <a:pt x="30680" y="15473"/>
                    </a:cubicBezTo>
                    <a:cubicBezTo>
                      <a:pt x="27957" y="11067"/>
                      <a:pt x="22838" y="8265"/>
                      <a:pt x="17672" y="8265"/>
                    </a:cubicBezTo>
                    <a:cubicBezTo>
                      <a:pt x="17376" y="8265"/>
                      <a:pt x="17079" y="8274"/>
                      <a:pt x="16783" y="8293"/>
                    </a:cubicBezTo>
                    <a:cubicBezTo>
                      <a:pt x="11323" y="8643"/>
                      <a:pt x="6175" y="12184"/>
                      <a:pt x="3899" y="17167"/>
                    </a:cubicBezTo>
                    <a:cubicBezTo>
                      <a:pt x="2860" y="16148"/>
                      <a:pt x="1457" y="15671"/>
                      <a:pt x="1" y="15651"/>
                    </a:cubicBezTo>
                    <a:lnTo>
                      <a:pt x="1" y="48110"/>
                    </a:lnTo>
                    <a:cubicBezTo>
                      <a:pt x="44265" y="48130"/>
                      <a:pt x="182677" y="48672"/>
                      <a:pt x="212813" y="48679"/>
                    </a:cubicBezTo>
                    <a:lnTo>
                      <a:pt x="212813" y="7949"/>
                    </a:lnTo>
                    <a:cubicBezTo>
                      <a:pt x="209173" y="3181"/>
                      <a:pt x="203342" y="0"/>
                      <a:pt x="197387" y="0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0"/>
              <p:cNvSpPr/>
              <p:nvPr/>
            </p:nvSpPr>
            <p:spPr>
              <a:xfrm>
                <a:off x="5123150" y="1808775"/>
                <a:ext cx="56775" cy="56775"/>
              </a:xfrm>
              <a:custGeom>
                <a:rect b="b" l="l" r="r" t="t"/>
                <a:pathLst>
                  <a:path extrusionOk="0" h="2271" w="2271">
                    <a:moveTo>
                      <a:pt x="1132" y="1"/>
                    </a:moveTo>
                    <a:cubicBezTo>
                      <a:pt x="510" y="1"/>
                      <a:pt x="0" y="510"/>
                      <a:pt x="0" y="1139"/>
                    </a:cubicBezTo>
                    <a:cubicBezTo>
                      <a:pt x="0" y="1761"/>
                      <a:pt x="510" y="2271"/>
                      <a:pt x="1132" y="2271"/>
                    </a:cubicBezTo>
                    <a:cubicBezTo>
                      <a:pt x="1761" y="2271"/>
                      <a:pt x="2270" y="1761"/>
                      <a:pt x="2270" y="1139"/>
                    </a:cubicBezTo>
                    <a:cubicBezTo>
                      <a:pt x="2270" y="510"/>
                      <a:pt x="1761" y="1"/>
                      <a:pt x="1132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0"/>
              <p:cNvSpPr/>
              <p:nvPr/>
            </p:nvSpPr>
            <p:spPr>
              <a:xfrm>
                <a:off x="5953150" y="2149250"/>
                <a:ext cx="56775" cy="56775"/>
              </a:xfrm>
              <a:custGeom>
                <a:rect b="b" l="l" r="r" t="t"/>
                <a:pathLst>
                  <a:path extrusionOk="0" h="2271" w="2271">
                    <a:moveTo>
                      <a:pt x="1132" y="1"/>
                    </a:moveTo>
                    <a:cubicBezTo>
                      <a:pt x="503" y="1"/>
                      <a:pt x="0" y="510"/>
                      <a:pt x="0" y="1139"/>
                    </a:cubicBezTo>
                    <a:cubicBezTo>
                      <a:pt x="0" y="1768"/>
                      <a:pt x="503" y="2270"/>
                      <a:pt x="1132" y="2270"/>
                    </a:cubicBezTo>
                    <a:cubicBezTo>
                      <a:pt x="1761" y="2270"/>
                      <a:pt x="2270" y="1768"/>
                      <a:pt x="2270" y="1139"/>
                    </a:cubicBezTo>
                    <a:cubicBezTo>
                      <a:pt x="2270" y="510"/>
                      <a:pt x="1761" y="1"/>
                      <a:pt x="1132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0"/>
              <p:cNvSpPr/>
              <p:nvPr/>
            </p:nvSpPr>
            <p:spPr>
              <a:xfrm>
                <a:off x="4915700" y="2003825"/>
                <a:ext cx="92325" cy="92350"/>
              </a:xfrm>
              <a:custGeom>
                <a:rect b="b" l="l" r="r" t="t"/>
                <a:pathLst>
                  <a:path extrusionOk="0" h="3694" w="3693">
                    <a:moveTo>
                      <a:pt x="1846" y="1"/>
                    </a:moveTo>
                    <a:cubicBezTo>
                      <a:pt x="827" y="1"/>
                      <a:pt x="0" y="828"/>
                      <a:pt x="0" y="1847"/>
                    </a:cubicBezTo>
                    <a:cubicBezTo>
                      <a:pt x="0" y="2866"/>
                      <a:pt x="827" y="3693"/>
                      <a:pt x="1846" y="3693"/>
                    </a:cubicBezTo>
                    <a:cubicBezTo>
                      <a:pt x="2865" y="3693"/>
                      <a:pt x="3693" y="2866"/>
                      <a:pt x="3693" y="1847"/>
                    </a:cubicBezTo>
                    <a:cubicBezTo>
                      <a:pt x="3693" y="828"/>
                      <a:pt x="2865" y="1"/>
                      <a:pt x="1846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0"/>
              <p:cNvSpPr/>
              <p:nvPr/>
            </p:nvSpPr>
            <p:spPr>
              <a:xfrm>
                <a:off x="5766875" y="1971900"/>
                <a:ext cx="35575" cy="35600"/>
              </a:xfrm>
              <a:custGeom>
                <a:rect b="b" l="l" r="r" t="t"/>
                <a:pathLst>
                  <a:path extrusionOk="0" h="1424" w="1423">
                    <a:moveTo>
                      <a:pt x="715" y="1"/>
                    </a:moveTo>
                    <a:cubicBezTo>
                      <a:pt x="324" y="1"/>
                      <a:pt x="0" y="318"/>
                      <a:pt x="0" y="715"/>
                    </a:cubicBezTo>
                    <a:cubicBezTo>
                      <a:pt x="0" y="1106"/>
                      <a:pt x="324" y="1423"/>
                      <a:pt x="715" y="1423"/>
                    </a:cubicBezTo>
                    <a:cubicBezTo>
                      <a:pt x="1105" y="1423"/>
                      <a:pt x="1423" y="1106"/>
                      <a:pt x="1423" y="715"/>
                    </a:cubicBezTo>
                    <a:cubicBezTo>
                      <a:pt x="1423" y="318"/>
                      <a:pt x="1105" y="1"/>
                      <a:pt x="715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0"/>
              <p:cNvSpPr/>
              <p:nvPr/>
            </p:nvSpPr>
            <p:spPr>
              <a:xfrm>
                <a:off x="5396125" y="1979025"/>
                <a:ext cx="21350" cy="21350"/>
              </a:xfrm>
              <a:custGeom>
                <a:rect b="b" l="l" r="r" t="t"/>
                <a:pathLst>
                  <a:path extrusionOk="0" h="854" w="854">
                    <a:moveTo>
                      <a:pt x="430" y="0"/>
                    </a:moveTo>
                    <a:cubicBezTo>
                      <a:pt x="192" y="0"/>
                      <a:pt x="0" y="192"/>
                      <a:pt x="0" y="430"/>
                    </a:cubicBezTo>
                    <a:cubicBezTo>
                      <a:pt x="0" y="662"/>
                      <a:pt x="192" y="854"/>
                      <a:pt x="430" y="854"/>
                    </a:cubicBezTo>
                    <a:cubicBezTo>
                      <a:pt x="662" y="854"/>
                      <a:pt x="854" y="662"/>
                      <a:pt x="854" y="430"/>
                    </a:cubicBezTo>
                    <a:cubicBezTo>
                      <a:pt x="854" y="192"/>
                      <a:pt x="662" y="0"/>
                      <a:pt x="430" y="0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0"/>
              <p:cNvSpPr/>
              <p:nvPr/>
            </p:nvSpPr>
            <p:spPr>
              <a:xfrm>
                <a:off x="6229750" y="2103275"/>
                <a:ext cx="21200" cy="21200"/>
              </a:xfrm>
              <a:custGeom>
                <a:rect b="b" l="l" r="r" t="t"/>
                <a:pathLst>
                  <a:path extrusionOk="0" h="848" w="848">
                    <a:moveTo>
                      <a:pt x="424" y="0"/>
                    </a:moveTo>
                    <a:cubicBezTo>
                      <a:pt x="193" y="0"/>
                      <a:pt x="1" y="185"/>
                      <a:pt x="1" y="424"/>
                    </a:cubicBezTo>
                    <a:cubicBezTo>
                      <a:pt x="1" y="662"/>
                      <a:pt x="193" y="847"/>
                      <a:pt x="424" y="847"/>
                    </a:cubicBezTo>
                    <a:cubicBezTo>
                      <a:pt x="663" y="847"/>
                      <a:pt x="848" y="662"/>
                      <a:pt x="848" y="424"/>
                    </a:cubicBezTo>
                    <a:cubicBezTo>
                      <a:pt x="848" y="185"/>
                      <a:pt x="663" y="0"/>
                      <a:pt x="424" y="0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0"/>
              <p:cNvSpPr/>
              <p:nvPr/>
            </p:nvSpPr>
            <p:spPr>
              <a:xfrm>
                <a:off x="6768750" y="1833600"/>
                <a:ext cx="21375" cy="21375"/>
              </a:xfrm>
              <a:custGeom>
                <a:rect b="b" l="l" r="r" t="t"/>
                <a:pathLst>
                  <a:path extrusionOk="0" h="855" w="855">
                    <a:moveTo>
                      <a:pt x="431" y="1"/>
                    </a:moveTo>
                    <a:cubicBezTo>
                      <a:pt x="192" y="1"/>
                      <a:pt x="1" y="192"/>
                      <a:pt x="1" y="431"/>
                    </a:cubicBezTo>
                    <a:cubicBezTo>
                      <a:pt x="1" y="662"/>
                      <a:pt x="192" y="854"/>
                      <a:pt x="431" y="854"/>
                    </a:cubicBezTo>
                    <a:cubicBezTo>
                      <a:pt x="662" y="854"/>
                      <a:pt x="854" y="662"/>
                      <a:pt x="854" y="431"/>
                    </a:cubicBezTo>
                    <a:cubicBezTo>
                      <a:pt x="854" y="192"/>
                      <a:pt x="662" y="1"/>
                      <a:pt x="431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0"/>
              <p:cNvSpPr/>
              <p:nvPr/>
            </p:nvSpPr>
            <p:spPr>
              <a:xfrm>
                <a:off x="6972900" y="1773375"/>
                <a:ext cx="49650" cy="49675"/>
              </a:xfrm>
              <a:custGeom>
                <a:rect b="b" l="l" r="r" t="t"/>
                <a:pathLst>
                  <a:path extrusionOk="0" h="1987" w="1986">
                    <a:moveTo>
                      <a:pt x="993" y="1"/>
                    </a:moveTo>
                    <a:cubicBezTo>
                      <a:pt x="444" y="1"/>
                      <a:pt x="1" y="444"/>
                      <a:pt x="1" y="993"/>
                    </a:cubicBezTo>
                    <a:cubicBezTo>
                      <a:pt x="1" y="1543"/>
                      <a:pt x="444" y="1986"/>
                      <a:pt x="993" y="1986"/>
                    </a:cubicBezTo>
                    <a:cubicBezTo>
                      <a:pt x="1542" y="1986"/>
                      <a:pt x="1986" y="1543"/>
                      <a:pt x="1986" y="993"/>
                    </a:cubicBezTo>
                    <a:cubicBezTo>
                      <a:pt x="1986" y="444"/>
                      <a:pt x="1542" y="1"/>
                      <a:pt x="993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0"/>
              <p:cNvSpPr/>
              <p:nvPr/>
            </p:nvSpPr>
            <p:spPr>
              <a:xfrm>
                <a:off x="7143125" y="1872650"/>
                <a:ext cx="85225" cy="85225"/>
              </a:xfrm>
              <a:custGeom>
                <a:rect b="b" l="l" r="r" t="t"/>
                <a:pathLst>
                  <a:path extrusionOk="0" h="3409" w="3409">
                    <a:moveTo>
                      <a:pt x="1702" y="0"/>
                    </a:moveTo>
                    <a:cubicBezTo>
                      <a:pt x="762" y="0"/>
                      <a:pt x="1" y="761"/>
                      <a:pt x="1" y="1701"/>
                    </a:cubicBezTo>
                    <a:cubicBezTo>
                      <a:pt x="1" y="2641"/>
                      <a:pt x="762" y="3408"/>
                      <a:pt x="1702" y="3408"/>
                    </a:cubicBezTo>
                    <a:cubicBezTo>
                      <a:pt x="2641" y="3408"/>
                      <a:pt x="3409" y="2641"/>
                      <a:pt x="3409" y="1701"/>
                    </a:cubicBezTo>
                    <a:cubicBezTo>
                      <a:pt x="3409" y="761"/>
                      <a:pt x="2641" y="0"/>
                      <a:pt x="1702" y="0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0"/>
              <p:cNvSpPr/>
              <p:nvPr/>
            </p:nvSpPr>
            <p:spPr>
              <a:xfrm>
                <a:off x="4326900" y="2149250"/>
                <a:ext cx="49650" cy="49650"/>
              </a:xfrm>
              <a:custGeom>
                <a:rect b="b" l="l" r="r" t="t"/>
                <a:pathLst>
                  <a:path extrusionOk="0" h="1986" w="1986">
                    <a:moveTo>
                      <a:pt x="993" y="1"/>
                    </a:moveTo>
                    <a:cubicBezTo>
                      <a:pt x="444" y="1"/>
                      <a:pt x="0" y="444"/>
                      <a:pt x="0" y="993"/>
                    </a:cubicBezTo>
                    <a:cubicBezTo>
                      <a:pt x="0" y="1543"/>
                      <a:pt x="444" y="1986"/>
                      <a:pt x="993" y="1986"/>
                    </a:cubicBezTo>
                    <a:cubicBezTo>
                      <a:pt x="1542" y="1986"/>
                      <a:pt x="1986" y="1543"/>
                      <a:pt x="1986" y="993"/>
                    </a:cubicBezTo>
                    <a:cubicBezTo>
                      <a:pt x="1986" y="444"/>
                      <a:pt x="1542" y="1"/>
                      <a:pt x="993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5190475" y="2181175"/>
                <a:ext cx="49650" cy="49825"/>
              </a:xfrm>
              <a:custGeom>
                <a:rect b="b" l="l" r="r" t="t"/>
                <a:pathLst>
                  <a:path extrusionOk="0" h="1993" w="1986">
                    <a:moveTo>
                      <a:pt x="993" y="1"/>
                    </a:moveTo>
                    <a:cubicBezTo>
                      <a:pt x="444" y="1"/>
                      <a:pt x="1" y="444"/>
                      <a:pt x="1" y="993"/>
                    </a:cubicBezTo>
                    <a:cubicBezTo>
                      <a:pt x="1" y="1543"/>
                      <a:pt x="444" y="1993"/>
                      <a:pt x="993" y="1993"/>
                    </a:cubicBezTo>
                    <a:cubicBezTo>
                      <a:pt x="1543" y="1993"/>
                      <a:pt x="1986" y="1543"/>
                      <a:pt x="1986" y="993"/>
                    </a:cubicBezTo>
                    <a:cubicBezTo>
                      <a:pt x="1986" y="444"/>
                      <a:pt x="1543" y="1"/>
                      <a:pt x="993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4092800" y="2021525"/>
                <a:ext cx="28475" cy="28500"/>
              </a:xfrm>
              <a:custGeom>
                <a:rect b="b" l="l" r="r" t="t"/>
                <a:pathLst>
                  <a:path extrusionOk="0" h="1140" w="1139">
                    <a:moveTo>
                      <a:pt x="570" y="1"/>
                    </a:moveTo>
                    <a:cubicBezTo>
                      <a:pt x="259" y="1"/>
                      <a:pt x="1" y="259"/>
                      <a:pt x="1" y="570"/>
                    </a:cubicBezTo>
                    <a:cubicBezTo>
                      <a:pt x="1" y="888"/>
                      <a:pt x="259" y="1139"/>
                      <a:pt x="570" y="1139"/>
                    </a:cubicBezTo>
                    <a:cubicBezTo>
                      <a:pt x="881" y="1139"/>
                      <a:pt x="1139" y="888"/>
                      <a:pt x="1139" y="570"/>
                    </a:cubicBezTo>
                    <a:cubicBezTo>
                      <a:pt x="1139" y="259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3697250" y="1986125"/>
                <a:ext cx="99450" cy="99300"/>
              </a:xfrm>
              <a:custGeom>
                <a:rect b="b" l="l" r="r" t="t"/>
                <a:pathLst>
                  <a:path extrusionOk="0" h="3972" w="3978">
                    <a:moveTo>
                      <a:pt x="1985" y="1"/>
                    </a:moveTo>
                    <a:cubicBezTo>
                      <a:pt x="894" y="1"/>
                      <a:pt x="0" y="888"/>
                      <a:pt x="0" y="1986"/>
                    </a:cubicBezTo>
                    <a:cubicBezTo>
                      <a:pt x="0" y="3085"/>
                      <a:pt x="894" y="3971"/>
                      <a:pt x="1985" y="3971"/>
                    </a:cubicBezTo>
                    <a:cubicBezTo>
                      <a:pt x="3084" y="3971"/>
                      <a:pt x="3977" y="3085"/>
                      <a:pt x="3977" y="1986"/>
                    </a:cubicBezTo>
                    <a:cubicBezTo>
                      <a:pt x="3977" y="888"/>
                      <a:pt x="3084" y="1"/>
                      <a:pt x="1985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3470250" y="1883225"/>
                <a:ext cx="78125" cy="78125"/>
              </a:xfrm>
              <a:custGeom>
                <a:rect b="b" l="l" r="r" t="t"/>
                <a:pathLst>
                  <a:path extrusionOk="0" h="3125" w="3125">
                    <a:moveTo>
                      <a:pt x="1563" y="1"/>
                    </a:moveTo>
                    <a:cubicBezTo>
                      <a:pt x="702" y="1"/>
                      <a:pt x="1" y="702"/>
                      <a:pt x="1" y="1563"/>
                    </a:cubicBezTo>
                    <a:cubicBezTo>
                      <a:pt x="1" y="2429"/>
                      <a:pt x="702" y="3124"/>
                      <a:pt x="1563" y="3124"/>
                    </a:cubicBezTo>
                    <a:cubicBezTo>
                      <a:pt x="2423" y="3124"/>
                      <a:pt x="3124" y="2429"/>
                      <a:pt x="3124" y="1563"/>
                    </a:cubicBezTo>
                    <a:cubicBezTo>
                      <a:pt x="3124" y="702"/>
                      <a:pt x="2423" y="1"/>
                      <a:pt x="1563" y="1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2340650" y="2064225"/>
                <a:ext cx="35600" cy="35425"/>
              </a:xfrm>
              <a:custGeom>
                <a:rect b="b" l="l" r="r" t="t"/>
                <a:pathLst>
                  <a:path extrusionOk="0" h="1417" w="1424">
                    <a:moveTo>
                      <a:pt x="715" y="0"/>
                    </a:moveTo>
                    <a:cubicBezTo>
                      <a:pt x="318" y="0"/>
                      <a:pt x="1" y="318"/>
                      <a:pt x="1" y="708"/>
                    </a:cubicBezTo>
                    <a:cubicBezTo>
                      <a:pt x="1" y="1099"/>
                      <a:pt x="318" y="1416"/>
                      <a:pt x="715" y="1416"/>
                    </a:cubicBezTo>
                    <a:cubicBezTo>
                      <a:pt x="1106" y="1416"/>
                      <a:pt x="1423" y="1099"/>
                      <a:pt x="1423" y="708"/>
                    </a:cubicBezTo>
                    <a:cubicBezTo>
                      <a:pt x="1423" y="318"/>
                      <a:pt x="1106" y="0"/>
                      <a:pt x="715" y="0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0"/>
              <p:cNvSpPr/>
              <p:nvPr/>
            </p:nvSpPr>
            <p:spPr>
              <a:xfrm>
                <a:off x="7035000" y="2179850"/>
                <a:ext cx="83025" cy="122325"/>
              </a:xfrm>
              <a:custGeom>
                <a:rect b="b" l="l" r="r" t="t"/>
                <a:pathLst>
                  <a:path extrusionOk="0" h="4893" w="3321">
                    <a:moveTo>
                      <a:pt x="26" y="0"/>
                    </a:moveTo>
                    <a:cubicBezTo>
                      <a:pt x="4" y="0"/>
                      <a:pt x="0" y="34"/>
                      <a:pt x="25" y="41"/>
                    </a:cubicBezTo>
                    <a:cubicBezTo>
                      <a:pt x="435" y="113"/>
                      <a:pt x="825" y="259"/>
                      <a:pt x="1189" y="471"/>
                    </a:cubicBezTo>
                    <a:cubicBezTo>
                      <a:pt x="1547" y="682"/>
                      <a:pt x="1871" y="947"/>
                      <a:pt x="2149" y="1258"/>
                    </a:cubicBezTo>
                    <a:cubicBezTo>
                      <a:pt x="2427" y="1563"/>
                      <a:pt x="2658" y="1913"/>
                      <a:pt x="2844" y="2291"/>
                    </a:cubicBezTo>
                    <a:cubicBezTo>
                      <a:pt x="3029" y="2668"/>
                      <a:pt x="3148" y="3065"/>
                      <a:pt x="3214" y="3482"/>
                    </a:cubicBezTo>
                    <a:cubicBezTo>
                      <a:pt x="3274" y="3892"/>
                      <a:pt x="3267" y="4309"/>
                      <a:pt x="3188" y="4719"/>
                    </a:cubicBezTo>
                    <a:cubicBezTo>
                      <a:pt x="3181" y="4765"/>
                      <a:pt x="3168" y="4818"/>
                      <a:pt x="3155" y="4865"/>
                    </a:cubicBezTo>
                    <a:cubicBezTo>
                      <a:pt x="3151" y="4881"/>
                      <a:pt x="3164" y="4892"/>
                      <a:pt x="3177" y="4892"/>
                    </a:cubicBezTo>
                    <a:cubicBezTo>
                      <a:pt x="3184" y="4892"/>
                      <a:pt x="3192" y="4888"/>
                      <a:pt x="3194" y="4878"/>
                    </a:cubicBezTo>
                    <a:cubicBezTo>
                      <a:pt x="3294" y="4468"/>
                      <a:pt x="3320" y="4044"/>
                      <a:pt x="3274" y="3627"/>
                    </a:cubicBezTo>
                    <a:cubicBezTo>
                      <a:pt x="3227" y="3204"/>
                      <a:pt x="3115" y="2800"/>
                      <a:pt x="2943" y="2416"/>
                    </a:cubicBezTo>
                    <a:cubicBezTo>
                      <a:pt x="2777" y="2026"/>
                      <a:pt x="2552" y="1668"/>
                      <a:pt x="2281" y="1344"/>
                    </a:cubicBezTo>
                    <a:cubicBezTo>
                      <a:pt x="2010" y="1027"/>
                      <a:pt x="1692" y="749"/>
                      <a:pt x="1335" y="517"/>
                    </a:cubicBezTo>
                    <a:cubicBezTo>
                      <a:pt x="984" y="292"/>
                      <a:pt x="594" y="127"/>
                      <a:pt x="183" y="34"/>
                    </a:cubicBezTo>
                    <a:cubicBezTo>
                      <a:pt x="130" y="21"/>
                      <a:pt x="84" y="8"/>
                      <a:pt x="31" y="1"/>
                    </a:cubicBezTo>
                    <a:cubicBezTo>
                      <a:pt x="29" y="0"/>
                      <a:pt x="27" y="0"/>
                      <a:pt x="26" y="0"/>
                    </a:cubicBezTo>
                    <a:close/>
                  </a:path>
                </a:pathLst>
              </a:custGeom>
              <a:solidFill>
                <a:srgbClr val="8FD5DB">
                  <a:alpha val="4302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2" name="Google Shape;242;p30"/>
            <p:cNvGrpSpPr/>
            <p:nvPr/>
          </p:nvGrpSpPr>
          <p:grpSpPr>
            <a:xfrm>
              <a:off x="4257395" y="4425251"/>
              <a:ext cx="6502829" cy="731987"/>
              <a:chOff x="2034925" y="2266375"/>
              <a:chExt cx="5324950" cy="599400"/>
            </a:xfrm>
          </p:grpSpPr>
          <p:sp>
            <p:nvSpPr>
              <p:cNvPr id="243" name="Google Shape;243;p30"/>
              <p:cNvSpPr/>
              <p:nvPr/>
            </p:nvSpPr>
            <p:spPr>
              <a:xfrm>
                <a:off x="2034925" y="2508750"/>
                <a:ext cx="5324950" cy="122950"/>
              </a:xfrm>
              <a:custGeom>
                <a:rect b="b" l="l" r="r" t="t"/>
                <a:pathLst>
                  <a:path extrusionOk="0" h="4918" w="212998">
                    <a:moveTo>
                      <a:pt x="1" y="0"/>
                    </a:moveTo>
                    <a:lnTo>
                      <a:pt x="1" y="4917"/>
                    </a:lnTo>
                    <a:lnTo>
                      <a:pt x="212998" y="4917"/>
                    </a:lnTo>
                    <a:lnTo>
                      <a:pt x="21299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3399300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15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4" y="23976"/>
                    </a:lnTo>
                    <a:lnTo>
                      <a:pt x="4824" y="4964"/>
                    </a:lnTo>
                    <a:lnTo>
                      <a:pt x="24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>
                <a:off x="344545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0" y="1132"/>
                      <a:pt x="1139" y="881"/>
                      <a:pt x="1139" y="570"/>
                    </a:cubicBezTo>
                    <a:cubicBezTo>
                      <a:pt x="1139" y="252"/>
                      <a:pt x="880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3803775" y="2266375"/>
                <a:ext cx="120475" cy="599400"/>
              </a:xfrm>
              <a:custGeom>
                <a:rect b="b" l="l" r="r" t="t"/>
                <a:pathLst>
                  <a:path extrusionOk="0" h="23976" w="4819">
                    <a:moveTo>
                      <a:pt x="2410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18" y="23976"/>
                    </a:lnTo>
                    <a:lnTo>
                      <a:pt x="4818" y="4964"/>
                    </a:lnTo>
                    <a:lnTo>
                      <a:pt x="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>
                <a:off x="3849775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0"/>
              <p:cNvSpPr/>
              <p:nvPr/>
            </p:nvSpPr>
            <p:spPr>
              <a:xfrm>
                <a:off x="420812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4" y="23976"/>
                    </a:lnTo>
                    <a:lnTo>
                      <a:pt x="4824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425410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4612275" y="2266375"/>
                <a:ext cx="120800" cy="599400"/>
              </a:xfrm>
              <a:custGeom>
                <a:rect b="b" l="l" r="r" t="t"/>
                <a:pathLst>
                  <a:path extrusionOk="0" h="23976" w="4832">
                    <a:moveTo>
                      <a:pt x="2416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31" y="23976"/>
                    </a:lnTo>
                    <a:lnTo>
                      <a:pt x="4831" y="4964"/>
                    </a:lnTo>
                    <a:lnTo>
                      <a:pt x="24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4658425" y="2550100"/>
                <a:ext cx="28500" cy="28325"/>
              </a:xfrm>
              <a:custGeom>
                <a:rect b="b" l="l" r="r" t="t"/>
                <a:pathLst>
                  <a:path extrusionOk="0" h="1133" w="1140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2186475" y="2266375"/>
                <a:ext cx="120450" cy="599400"/>
              </a:xfrm>
              <a:custGeom>
                <a:rect b="b" l="l" r="r" t="t"/>
                <a:pathLst>
                  <a:path extrusionOk="0" h="23976" w="4818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18" y="23976"/>
                    </a:lnTo>
                    <a:lnTo>
                      <a:pt x="4818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2232450" y="2550100"/>
                <a:ext cx="28500" cy="28325"/>
              </a:xfrm>
              <a:custGeom>
                <a:rect b="b" l="l" r="r" t="t"/>
                <a:pathLst>
                  <a:path extrusionOk="0" h="1133" w="1140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2590800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263680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0" y="1132"/>
                      <a:pt x="1138" y="881"/>
                      <a:pt x="1138" y="570"/>
                    </a:cubicBezTo>
                    <a:cubicBezTo>
                      <a:pt x="1138" y="252"/>
                      <a:pt x="880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299512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3041125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0" y="1132"/>
                      <a:pt x="1138" y="881"/>
                      <a:pt x="1138" y="570"/>
                    </a:cubicBezTo>
                    <a:cubicBezTo>
                      <a:pt x="1138" y="252"/>
                      <a:pt x="880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501677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4" y="23976"/>
                    </a:lnTo>
                    <a:lnTo>
                      <a:pt x="4824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5062750" y="2550100"/>
                <a:ext cx="28500" cy="28325"/>
              </a:xfrm>
              <a:custGeom>
                <a:rect b="b" l="l" r="r" t="t"/>
                <a:pathLst>
                  <a:path extrusionOk="0" h="1133" w="1140">
                    <a:moveTo>
                      <a:pt x="570" y="1"/>
                    </a:moveTo>
                    <a:cubicBezTo>
                      <a:pt x="259" y="1"/>
                      <a:pt x="1" y="252"/>
                      <a:pt x="1" y="570"/>
                    </a:cubicBezTo>
                    <a:cubicBezTo>
                      <a:pt x="1" y="881"/>
                      <a:pt x="259" y="1132"/>
                      <a:pt x="570" y="1132"/>
                    </a:cubicBezTo>
                    <a:cubicBezTo>
                      <a:pt x="881" y="1132"/>
                      <a:pt x="1139" y="881"/>
                      <a:pt x="1139" y="570"/>
                    </a:cubicBezTo>
                    <a:cubicBezTo>
                      <a:pt x="1139" y="252"/>
                      <a:pt x="881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5421100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546710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0" y="1132"/>
                      <a:pt x="1138" y="881"/>
                      <a:pt x="1138" y="570"/>
                    </a:cubicBezTo>
                    <a:cubicBezTo>
                      <a:pt x="1138" y="252"/>
                      <a:pt x="880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582542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5871425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69" y="1"/>
                    </a:moveTo>
                    <a:cubicBezTo>
                      <a:pt x="258" y="1"/>
                      <a:pt x="0" y="252"/>
                      <a:pt x="0" y="570"/>
                    </a:cubicBezTo>
                    <a:cubicBezTo>
                      <a:pt x="0" y="881"/>
                      <a:pt x="258" y="1132"/>
                      <a:pt x="569" y="1132"/>
                    </a:cubicBezTo>
                    <a:cubicBezTo>
                      <a:pt x="887" y="1132"/>
                      <a:pt x="1138" y="881"/>
                      <a:pt x="1138" y="570"/>
                    </a:cubicBezTo>
                    <a:cubicBezTo>
                      <a:pt x="1138" y="252"/>
                      <a:pt x="887" y="1"/>
                      <a:pt x="569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6229750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10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6275750" y="2550100"/>
                <a:ext cx="28475" cy="28325"/>
              </a:xfrm>
              <a:custGeom>
                <a:rect b="b" l="l" r="r" t="t"/>
                <a:pathLst>
                  <a:path extrusionOk="0" h="1133" w="1139">
                    <a:moveTo>
                      <a:pt x="570" y="1"/>
                    </a:moveTo>
                    <a:cubicBezTo>
                      <a:pt x="259" y="1"/>
                      <a:pt x="0" y="252"/>
                      <a:pt x="0" y="570"/>
                    </a:cubicBezTo>
                    <a:cubicBezTo>
                      <a:pt x="0" y="881"/>
                      <a:pt x="259" y="1132"/>
                      <a:pt x="570" y="1132"/>
                    </a:cubicBezTo>
                    <a:cubicBezTo>
                      <a:pt x="887" y="1132"/>
                      <a:pt x="1139" y="881"/>
                      <a:pt x="1139" y="570"/>
                    </a:cubicBezTo>
                    <a:cubicBezTo>
                      <a:pt x="1139" y="252"/>
                      <a:pt x="887" y="1"/>
                      <a:pt x="570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6634075" y="2266375"/>
                <a:ext cx="120650" cy="599400"/>
              </a:xfrm>
              <a:custGeom>
                <a:rect b="b" l="l" r="r" t="t"/>
                <a:pathLst>
                  <a:path extrusionOk="0" h="23976" w="4826">
                    <a:moveTo>
                      <a:pt x="2410" y="1"/>
                    </a:moveTo>
                    <a:lnTo>
                      <a:pt x="1" y="4964"/>
                    </a:lnTo>
                    <a:lnTo>
                      <a:pt x="1" y="23976"/>
                    </a:lnTo>
                    <a:lnTo>
                      <a:pt x="4825" y="23976"/>
                    </a:lnTo>
                    <a:lnTo>
                      <a:pt x="4825" y="4964"/>
                    </a:lnTo>
                    <a:lnTo>
                      <a:pt x="241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6680250" y="2550100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3" y="1"/>
                    </a:moveTo>
                    <a:cubicBezTo>
                      <a:pt x="252" y="1"/>
                      <a:pt x="0" y="252"/>
                      <a:pt x="0" y="570"/>
                    </a:cubicBezTo>
                    <a:cubicBezTo>
                      <a:pt x="0" y="881"/>
                      <a:pt x="252" y="1132"/>
                      <a:pt x="563" y="1132"/>
                    </a:cubicBezTo>
                    <a:cubicBezTo>
                      <a:pt x="880" y="1132"/>
                      <a:pt x="1132" y="881"/>
                      <a:pt x="1132" y="570"/>
                    </a:cubicBezTo>
                    <a:cubicBezTo>
                      <a:pt x="1132" y="252"/>
                      <a:pt x="880" y="1"/>
                      <a:pt x="563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7038425" y="2266375"/>
                <a:ext cx="120625" cy="599400"/>
              </a:xfrm>
              <a:custGeom>
                <a:rect b="b" l="l" r="r" t="t"/>
                <a:pathLst>
                  <a:path extrusionOk="0" h="23976" w="4825">
                    <a:moveTo>
                      <a:pt x="2409" y="1"/>
                    </a:moveTo>
                    <a:lnTo>
                      <a:pt x="0" y="4964"/>
                    </a:lnTo>
                    <a:lnTo>
                      <a:pt x="0" y="23976"/>
                    </a:lnTo>
                    <a:lnTo>
                      <a:pt x="4824" y="23976"/>
                    </a:lnTo>
                    <a:lnTo>
                      <a:pt x="4824" y="4964"/>
                    </a:lnTo>
                    <a:lnTo>
                      <a:pt x="24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7084575" y="2550100"/>
                <a:ext cx="28300" cy="28325"/>
              </a:xfrm>
              <a:custGeom>
                <a:rect b="b" l="l" r="r" t="t"/>
                <a:pathLst>
                  <a:path extrusionOk="0" h="1133" w="1132">
                    <a:moveTo>
                      <a:pt x="563" y="1"/>
                    </a:moveTo>
                    <a:cubicBezTo>
                      <a:pt x="252" y="1"/>
                      <a:pt x="0" y="252"/>
                      <a:pt x="0" y="570"/>
                    </a:cubicBezTo>
                    <a:cubicBezTo>
                      <a:pt x="0" y="881"/>
                      <a:pt x="252" y="1132"/>
                      <a:pt x="563" y="1132"/>
                    </a:cubicBezTo>
                    <a:cubicBezTo>
                      <a:pt x="881" y="1132"/>
                      <a:pt x="1132" y="881"/>
                      <a:pt x="1132" y="570"/>
                    </a:cubicBezTo>
                    <a:cubicBezTo>
                      <a:pt x="1132" y="252"/>
                      <a:pt x="881" y="1"/>
                      <a:pt x="563" y="1"/>
                    </a:cubicBezTo>
                    <a:close/>
                  </a:path>
                </a:pathLst>
              </a:custGeom>
              <a:solidFill>
                <a:srgbClr val="58153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70" name="Google Shape;270;p30"/>
          <p:cNvSpPr txBox="1"/>
          <p:nvPr>
            <p:ph idx="4" type="title"/>
          </p:nvPr>
        </p:nvSpPr>
        <p:spPr>
          <a:xfrm>
            <a:off x="500175" y="142225"/>
            <a:ext cx="3679500" cy="29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/>
              <a:t>Speed Dating</a:t>
            </a:r>
            <a:endParaRPr b="1"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Analysis and Matching </a:t>
            </a:r>
            <a:r>
              <a:rPr lang="en">
                <a:solidFill>
                  <a:srgbClr val="4A86E8"/>
                </a:solidFill>
              </a:rPr>
              <a:t>Recommendation System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1" name="Google Shape;271;p30"/>
          <p:cNvSpPr txBox="1"/>
          <p:nvPr>
            <p:ph type="ctrTitle"/>
          </p:nvPr>
        </p:nvSpPr>
        <p:spPr>
          <a:xfrm flipH="1">
            <a:off x="7289150" y="1293332"/>
            <a:ext cx="1560600" cy="45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</a:t>
            </a:r>
            <a:endParaRPr/>
          </a:p>
        </p:txBody>
      </p:sp>
      <p:grpSp>
        <p:nvGrpSpPr>
          <p:cNvPr id="272" name="Google Shape;272;p30"/>
          <p:cNvGrpSpPr/>
          <p:nvPr/>
        </p:nvGrpSpPr>
        <p:grpSpPr>
          <a:xfrm>
            <a:off x="3763391" y="1438322"/>
            <a:ext cx="1520443" cy="3165187"/>
            <a:chOff x="3710925" y="1404875"/>
            <a:chExt cx="1730923" cy="3603355"/>
          </a:xfrm>
        </p:grpSpPr>
        <p:sp>
          <p:nvSpPr>
            <p:cNvPr id="273" name="Google Shape;273;p30"/>
            <p:cNvSpPr/>
            <p:nvPr/>
          </p:nvSpPr>
          <p:spPr>
            <a:xfrm>
              <a:off x="4592812" y="2726781"/>
              <a:ext cx="428218" cy="1991353"/>
            </a:xfrm>
            <a:custGeom>
              <a:rect b="b" l="l" r="r" t="t"/>
              <a:pathLst>
                <a:path extrusionOk="0" h="48475" w="10424">
                  <a:moveTo>
                    <a:pt x="7858" y="0"/>
                  </a:moveTo>
                  <a:cubicBezTo>
                    <a:pt x="7845" y="0"/>
                    <a:pt x="7832" y="12"/>
                    <a:pt x="7836" y="28"/>
                  </a:cubicBezTo>
                  <a:lnTo>
                    <a:pt x="7843" y="28"/>
                  </a:lnTo>
                  <a:cubicBezTo>
                    <a:pt x="8829" y="3217"/>
                    <a:pt x="10066" y="6420"/>
                    <a:pt x="10311" y="9782"/>
                  </a:cubicBezTo>
                  <a:cubicBezTo>
                    <a:pt x="10423" y="11278"/>
                    <a:pt x="10311" y="12833"/>
                    <a:pt x="9457" y="14116"/>
                  </a:cubicBezTo>
                  <a:cubicBezTo>
                    <a:pt x="8663" y="15314"/>
                    <a:pt x="7472" y="16161"/>
                    <a:pt x="6526" y="17220"/>
                  </a:cubicBezTo>
                  <a:cubicBezTo>
                    <a:pt x="6069" y="17703"/>
                    <a:pt x="5705" y="18252"/>
                    <a:pt x="5440" y="18855"/>
                  </a:cubicBezTo>
                  <a:cubicBezTo>
                    <a:pt x="5143" y="19549"/>
                    <a:pt x="5043" y="20317"/>
                    <a:pt x="4990" y="21065"/>
                  </a:cubicBezTo>
                  <a:cubicBezTo>
                    <a:pt x="4871" y="22693"/>
                    <a:pt x="5123" y="24321"/>
                    <a:pt x="5401" y="25929"/>
                  </a:cubicBezTo>
                  <a:cubicBezTo>
                    <a:pt x="5692" y="27603"/>
                    <a:pt x="6010" y="29290"/>
                    <a:pt x="5996" y="30998"/>
                  </a:cubicBezTo>
                  <a:cubicBezTo>
                    <a:pt x="5996" y="32870"/>
                    <a:pt x="5513" y="34717"/>
                    <a:pt x="4587" y="36351"/>
                  </a:cubicBezTo>
                  <a:cubicBezTo>
                    <a:pt x="4084" y="37231"/>
                    <a:pt x="3475" y="38045"/>
                    <a:pt x="2965" y="38925"/>
                  </a:cubicBezTo>
                  <a:cubicBezTo>
                    <a:pt x="2476" y="39772"/>
                    <a:pt x="2039" y="40646"/>
                    <a:pt x="1655" y="41546"/>
                  </a:cubicBezTo>
                  <a:cubicBezTo>
                    <a:pt x="888" y="43293"/>
                    <a:pt x="378" y="45139"/>
                    <a:pt x="120" y="47032"/>
                  </a:cubicBezTo>
                  <a:cubicBezTo>
                    <a:pt x="60" y="47502"/>
                    <a:pt x="21" y="47978"/>
                    <a:pt x="1" y="48454"/>
                  </a:cubicBezTo>
                  <a:cubicBezTo>
                    <a:pt x="1" y="48468"/>
                    <a:pt x="11" y="48474"/>
                    <a:pt x="21" y="48474"/>
                  </a:cubicBezTo>
                  <a:cubicBezTo>
                    <a:pt x="31" y="48474"/>
                    <a:pt x="41" y="48468"/>
                    <a:pt x="41" y="48454"/>
                  </a:cubicBezTo>
                  <a:cubicBezTo>
                    <a:pt x="226" y="44477"/>
                    <a:pt x="1781" y="40652"/>
                    <a:pt x="3985" y="37377"/>
                  </a:cubicBezTo>
                  <a:cubicBezTo>
                    <a:pt x="5050" y="35795"/>
                    <a:pt x="5778" y="34081"/>
                    <a:pt x="5976" y="32175"/>
                  </a:cubicBezTo>
                  <a:cubicBezTo>
                    <a:pt x="6148" y="30508"/>
                    <a:pt x="5937" y="28840"/>
                    <a:pt x="5659" y="27193"/>
                  </a:cubicBezTo>
                  <a:cubicBezTo>
                    <a:pt x="5381" y="25538"/>
                    <a:pt x="5043" y="23884"/>
                    <a:pt x="4997" y="22196"/>
                  </a:cubicBezTo>
                  <a:cubicBezTo>
                    <a:pt x="4971" y="21336"/>
                    <a:pt x="5050" y="20476"/>
                    <a:pt x="5229" y="19635"/>
                  </a:cubicBezTo>
                  <a:cubicBezTo>
                    <a:pt x="5394" y="18927"/>
                    <a:pt x="5718" y="18266"/>
                    <a:pt x="6168" y="17696"/>
                  </a:cubicBezTo>
                  <a:cubicBezTo>
                    <a:pt x="7029" y="16585"/>
                    <a:pt x="8200" y="15758"/>
                    <a:pt x="9093" y="14666"/>
                  </a:cubicBezTo>
                  <a:cubicBezTo>
                    <a:pt x="9530" y="14150"/>
                    <a:pt x="9861" y="13561"/>
                    <a:pt x="10079" y="12925"/>
                  </a:cubicBezTo>
                  <a:cubicBezTo>
                    <a:pt x="10304" y="12244"/>
                    <a:pt x="10377" y="11516"/>
                    <a:pt x="10384" y="10801"/>
                  </a:cubicBezTo>
                  <a:cubicBezTo>
                    <a:pt x="10404" y="9153"/>
                    <a:pt x="10073" y="7512"/>
                    <a:pt x="9669" y="5924"/>
                  </a:cubicBezTo>
                  <a:cubicBezTo>
                    <a:pt x="9252" y="4270"/>
                    <a:pt x="8723" y="2655"/>
                    <a:pt x="8200" y="1034"/>
                  </a:cubicBezTo>
                  <a:cubicBezTo>
                    <a:pt x="8087" y="696"/>
                    <a:pt x="7982" y="359"/>
                    <a:pt x="7876" y="15"/>
                  </a:cubicBezTo>
                  <a:cubicBezTo>
                    <a:pt x="7873" y="5"/>
                    <a:pt x="7866" y="0"/>
                    <a:pt x="7858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155381" y="2901540"/>
              <a:ext cx="371692" cy="1779873"/>
            </a:xfrm>
            <a:custGeom>
              <a:rect b="b" l="l" r="r" t="t"/>
              <a:pathLst>
                <a:path extrusionOk="0" h="43327" w="9048">
                  <a:moveTo>
                    <a:pt x="31" y="1"/>
                  </a:moveTo>
                  <a:cubicBezTo>
                    <a:pt x="16" y="1"/>
                    <a:pt x="0" y="15"/>
                    <a:pt x="15" y="29"/>
                  </a:cubicBezTo>
                  <a:lnTo>
                    <a:pt x="15" y="36"/>
                  </a:lnTo>
                  <a:cubicBezTo>
                    <a:pt x="1140" y="1769"/>
                    <a:pt x="2059" y="3675"/>
                    <a:pt x="2615" y="5674"/>
                  </a:cubicBezTo>
                  <a:cubicBezTo>
                    <a:pt x="2893" y="6660"/>
                    <a:pt x="3059" y="7679"/>
                    <a:pt x="3105" y="8698"/>
                  </a:cubicBezTo>
                  <a:cubicBezTo>
                    <a:pt x="3118" y="9419"/>
                    <a:pt x="3072" y="10140"/>
                    <a:pt x="2959" y="10848"/>
                  </a:cubicBezTo>
                  <a:cubicBezTo>
                    <a:pt x="2476" y="14323"/>
                    <a:pt x="1656" y="17803"/>
                    <a:pt x="2086" y="21330"/>
                  </a:cubicBezTo>
                  <a:cubicBezTo>
                    <a:pt x="2212" y="22363"/>
                    <a:pt x="2450" y="23349"/>
                    <a:pt x="2913" y="24282"/>
                  </a:cubicBezTo>
                  <a:cubicBezTo>
                    <a:pt x="3277" y="24997"/>
                    <a:pt x="3707" y="25672"/>
                    <a:pt x="4137" y="26353"/>
                  </a:cubicBezTo>
                  <a:cubicBezTo>
                    <a:pt x="5295" y="28180"/>
                    <a:pt x="6387" y="30032"/>
                    <a:pt x="7175" y="32057"/>
                  </a:cubicBezTo>
                  <a:cubicBezTo>
                    <a:pt x="8366" y="35154"/>
                    <a:pt x="8875" y="38463"/>
                    <a:pt x="8968" y="41765"/>
                  </a:cubicBezTo>
                  <a:cubicBezTo>
                    <a:pt x="8981" y="42281"/>
                    <a:pt x="8988" y="42791"/>
                    <a:pt x="8981" y="43307"/>
                  </a:cubicBezTo>
                  <a:cubicBezTo>
                    <a:pt x="8981" y="43320"/>
                    <a:pt x="8991" y="43327"/>
                    <a:pt x="9001" y="43327"/>
                  </a:cubicBezTo>
                  <a:cubicBezTo>
                    <a:pt x="9011" y="43327"/>
                    <a:pt x="9021" y="43320"/>
                    <a:pt x="9021" y="43307"/>
                  </a:cubicBezTo>
                  <a:cubicBezTo>
                    <a:pt x="9047" y="39840"/>
                    <a:pt x="8677" y="36346"/>
                    <a:pt x="7572" y="33050"/>
                  </a:cubicBezTo>
                  <a:cubicBezTo>
                    <a:pt x="6844" y="30879"/>
                    <a:pt x="5785" y="28874"/>
                    <a:pt x="4567" y="26949"/>
                  </a:cubicBezTo>
                  <a:cubicBezTo>
                    <a:pt x="3681" y="25539"/>
                    <a:pt x="2701" y="24169"/>
                    <a:pt x="2331" y="22522"/>
                  </a:cubicBezTo>
                  <a:cubicBezTo>
                    <a:pt x="1920" y="20669"/>
                    <a:pt x="1960" y="18736"/>
                    <a:pt x="2132" y="16857"/>
                  </a:cubicBezTo>
                  <a:cubicBezTo>
                    <a:pt x="2298" y="15097"/>
                    <a:pt x="2615" y="13356"/>
                    <a:pt x="2887" y="11609"/>
                  </a:cubicBezTo>
                  <a:cubicBezTo>
                    <a:pt x="2986" y="10968"/>
                    <a:pt x="3085" y="10326"/>
                    <a:pt x="3131" y="9677"/>
                  </a:cubicBezTo>
                  <a:cubicBezTo>
                    <a:pt x="3184" y="8784"/>
                    <a:pt x="3125" y="7884"/>
                    <a:pt x="2959" y="6997"/>
                  </a:cubicBezTo>
                  <a:cubicBezTo>
                    <a:pt x="2602" y="4985"/>
                    <a:pt x="1808" y="3053"/>
                    <a:pt x="815" y="1273"/>
                  </a:cubicBezTo>
                  <a:cubicBezTo>
                    <a:pt x="570" y="843"/>
                    <a:pt x="319" y="426"/>
                    <a:pt x="48" y="9"/>
                  </a:cubicBezTo>
                  <a:cubicBezTo>
                    <a:pt x="44" y="3"/>
                    <a:pt x="38" y="1"/>
                    <a:pt x="31" y="1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4462626" y="2286105"/>
              <a:ext cx="162595" cy="2722125"/>
            </a:xfrm>
            <a:custGeom>
              <a:rect b="b" l="l" r="r" t="t"/>
              <a:pathLst>
                <a:path extrusionOk="0" h="66264" w="3958">
                  <a:moveTo>
                    <a:pt x="2080" y="0"/>
                  </a:moveTo>
                  <a:cubicBezTo>
                    <a:pt x="2068" y="0"/>
                    <a:pt x="2054" y="12"/>
                    <a:pt x="2058" y="28"/>
                  </a:cubicBezTo>
                  <a:cubicBezTo>
                    <a:pt x="2885" y="4581"/>
                    <a:pt x="3712" y="9160"/>
                    <a:pt x="3792" y="13799"/>
                  </a:cubicBezTo>
                  <a:cubicBezTo>
                    <a:pt x="3832" y="15996"/>
                    <a:pt x="3746" y="18206"/>
                    <a:pt x="3183" y="20337"/>
                  </a:cubicBezTo>
                  <a:cubicBezTo>
                    <a:pt x="2654" y="22349"/>
                    <a:pt x="1860" y="24281"/>
                    <a:pt x="1271" y="26279"/>
                  </a:cubicBezTo>
                  <a:cubicBezTo>
                    <a:pt x="702" y="28192"/>
                    <a:pt x="470" y="30190"/>
                    <a:pt x="602" y="32182"/>
                  </a:cubicBezTo>
                  <a:cubicBezTo>
                    <a:pt x="735" y="34240"/>
                    <a:pt x="1171" y="36265"/>
                    <a:pt x="1668" y="38264"/>
                  </a:cubicBezTo>
                  <a:cubicBezTo>
                    <a:pt x="2177" y="40322"/>
                    <a:pt x="2753" y="42360"/>
                    <a:pt x="3163" y="44444"/>
                  </a:cubicBezTo>
                  <a:cubicBezTo>
                    <a:pt x="3593" y="46622"/>
                    <a:pt x="3765" y="48838"/>
                    <a:pt x="3825" y="51062"/>
                  </a:cubicBezTo>
                  <a:cubicBezTo>
                    <a:pt x="3957" y="55615"/>
                    <a:pt x="3560" y="60167"/>
                    <a:pt x="2640" y="64628"/>
                  </a:cubicBezTo>
                  <a:cubicBezTo>
                    <a:pt x="2528" y="65164"/>
                    <a:pt x="2409" y="65700"/>
                    <a:pt x="2283" y="66236"/>
                  </a:cubicBezTo>
                  <a:cubicBezTo>
                    <a:pt x="2279" y="66252"/>
                    <a:pt x="2293" y="66263"/>
                    <a:pt x="2305" y="66263"/>
                  </a:cubicBezTo>
                  <a:cubicBezTo>
                    <a:pt x="2313" y="66263"/>
                    <a:pt x="2320" y="66259"/>
                    <a:pt x="2323" y="66249"/>
                  </a:cubicBezTo>
                  <a:cubicBezTo>
                    <a:pt x="3355" y="61875"/>
                    <a:pt x="3878" y="57395"/>
                    <a:pt x="3891" y="52901"/>
                  </a:cubicBezTo>
                  <a:cubicBezTo>
                    <a:pt x="3898" y="50711"/>
                    <a:pt x="3818" y="48494"/>
                    <a:pt x="3521" y="46317"/>
                  </a:cubicBezTo>
                  <a:cubicBezTo>
                    <a:pt x="3229" y="44200"/>
                    <a:pt x="2693" y="42122"/>
                    <a:pt x="2164" y="40057"/>
                  </a:cubicBezTo>
                  <a:cubicBezTo>
                    <a:pt x="1105" y="35961"/>
                    <a:pt x="0" y="31673"/>
                    <a:pt x="1006" y="27451"/>
                  </a:cubicBezTo>
                  <a:cubicBezTo>
                    <a:pt x="1489" y="25432"/>
                    <a:pt x="2276" y="23493"/>
                    <a:pt x="2892" y="21515"/>
                  </a:cubicBezTo>
                  <a:cubicBezTo>
                    <a:pt x="3196" y="20555"/>
                    <a:pt x="3435" y="19576"/>
                    <a:pt x="3600" y="18583"/>
                  </a:cubicBezTo>
                  <a:cubicBezTo>
                    <a:pt x="3765" y="17518"/>
                    <a:pt x="3805" y="16433"/>
                    <a:pt x="3825" y="15354"/>
                  </a:cubicBezTo>
                  <a:cubicBezTo>
                    <a:pt x="3924" y="10775"/>
                    <a:pt x="3210" y="6235"/>
                    <a:pt x="2409" y="1742"/>
                  </a:cubicBezTo>
                  <a:cubicBezTo>
                    <a:pt x="2303" y="1166"/>
                    <a:pt x="2197" y="590"/>
                    <a:pt x="2098" y="15"/>
                  </a:cubicBezTo>
                  <a:cubicBezTo>
                    <a:pt x="2095" y="5"/>
                    <a:pt x="2088" y="0"/>
                    <a:pt x="2080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3710925" y="2487895"/>
              <a:ext cx="844399" cy="710889"/>
            </a:xfrm>
            <a:custGeom>
              <a:rect b="b" l="l" r="r" t="t"/>
              <a:pathLst>
                <a:path extrusionOk="0" h="17305" w="20555">
                  <a:moveTo>
                    <a:pt x="16183" y="1"/>
                  </a:moveTo>
                  <a:cubicBezTo>
                    <a:pt x="12724" y="1"/>
                    <a:pt x="11350" y="5876"/>
                    <a:pt x="11350" y="5876"/>
                  </a:cubicBezTo>
                  <a:cubicBezTo>
                    <a:pt x="11350" y="5876"/>
                    <a:pt x="8826" y="2983"/>
                    <a:pt x="6033" y="2983"/>
                  </a:cubicBezTo>
                  <a:cubicBezTo>
                    <a:pt x="5121" y="2983"/>
                    <a:pt x="4180" y="3292"/>
                    <a:pt x="3290" y="4109"/>
                  </a:cubicBezTo>
                  <a:cubicBezTo>
                    <a:pt x="1" y="7127"/>
                    <a:pt x="2403" y="13526"/>
                    <a:pt x="13646" y="17304"/>
                  </a:cubicBezTo>
                  <a:cubicBezTo>
                    <a:pt x="13646" y="17304"/>
                    <a:pt x="17325" y="14168"/>
                    <a:pt x="18940" y="9264"/>
                  </a:cubicBezTo>
                  <a:cubicBezTo>
                    <a:pt x="20555" y="4354"/>
                    <a:pt x="19727" y="198"/>
                    <a:pt x="16366" y="6"/>
                  </a:cubicBezTo>
                  <a:cubicBezTo>
                    <a:pt x="16304" y="3"/>
                    <a:pt x="16243" y="1"/>
                    <a:pt x="16183" y="1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3887656" y="1404875"/>
              <a:ext cx="1243451" cy="992493"/>
            </a:xfrm>
            <a:custGeom>
              <a:rect b="b" l="l" r="r" t="t"/>
              <a:pathLst>
                <a:path extrusionOk="0" h="24160" w="30269">
                  <a:moveTo>
                    <a:pt x="24400" y="0"/>
                  </a:moveTo>
                  <a:cubicBezTo>
                    <a:pt x="19875" y="0"/>
                    <a:pt x="16636" y="7119"/>
                    <a:pt x="16636" y="7119"/>
                  </a:cubicBezTo>
                  <a:cubicBezTo>
                    <a:pt x="16636" y="7119"/>
                    <a:pt x="13317" y="1333"/>
                    <a:pt x="8726" y="1333"/>
                  </a:cubicBezTo>
                  <a:cubicBezTo>
                    <a:pt x="7730" y="1333"/>
                    <a:pt x="6674" y="1605"/>
                    <a:pt x="5579" y="2268"/>
                  </a:cubicBezTo>
                  <a:cubicBezTo>
                    <a:pt x="0" y="5650"/>
                    <a:pt x="4573" y="18283"/>
                    <a:pt x="16630" y="24159"/>
                  </a:cubicBezTo>
                  <a:cubicBezTo>
                    <a:pt x="16630" y="24159"/>
                    <a:pt x="22811" y="20725"/>
                    <a:pt x="26536" y="14147"/>
                  </a:cubicBezTo>
                  <a:cubicBezTo>
                    <a:pt x="30268" y="7576"/>
                    <a:pt x="30268" y="1388"/>
                    <a:pt x="25511" y="144"/>
                  </a:cubicBezTo>
                  <a:cubicBezTo>
                    <a:pt x="25133" y="46"/>
                    <a:pt x="24762" y="0"/>
                    <a:pt x="24400" y="0"/>
                  </a:cubicBezTo>
                  <a:close/>
                </a:path>
              </a:pathLst>
            </a:custGeom>
            <a:solidFill>
              <a:srgbClr val="F9A7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403059" y="2040194"/>
              <a:ext cx="1038790" cy="822298"/>
            </a:xfrm>
            <a:custGeom>
              <a:rect b="b" l="l" r="r" t="t"/>
              <a:pathLst>
                <a:path extrusionOk="0" h="20017" w="25287">
                  <a:moveTo>
                    <a:pt x="20351" y="0"/>
                  </a:moveTo>
                  <a:cubicBezTo>
                    <a:pt x="16620" y="0"/>
                    <a:pt x="13838" y="5822"/>
                    <a:pt x="13838" y="5822"/>
                  </a:cubicBezTo>
                  <a:cubicBezTo>
                    <a:pt x="13838" y="5822"/>
                    <a:pt x="11119" y="879"/>
                    <a:pt x="7253" y="879"/>
                  </a:cubicBezTo>
                  <a:cubicBezTo>
                    <a:pt x="6447" y="879"/>
                    <a:pt x="5591" y="1094"/>
                    <a:pt x="4699" y="1613"/>
                  </a:cubicBezTo>
                  <a:cubicBezTo>
                    <a:pt x="1" y="4346"/>
                    <a:pt x="1185" y="12592"/>
                    <a:pt x="13587" y="20017"/>
                  </a:cubicBezTo>
                  <a:cubicBezTo>
                    <a:pt x="13587" y="20017"/>
                    <a:pt x="18781" y="17244"/>
                    <a:pt x="21991" y="11831"/>
                  </a:cubicBezTo>
                  <a:cubicBezTo>
                    <a:pt x="25194" y="6411"/>
                    <a:pt x="25286" y="1249"/>
                    <a:pt x="21336" y="138"/>
                  </a:cubicBezTo>
                  <a:cubicBezTo>
                    <a:pt x="21001" y="44"/>
                    <a:pt x="20672" y="0"/>
                    <a:pt x="20351" y="0"/>
                  </a:cubicBezTo>
                  <a:close/>
                </a:path>
              </a:pathLst>
            </a:custGeom>
            <a:solidFill>
              <a:srgbClr val="F2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4922323" y="2823856"/>
              <a:ext cx="117201" cy="110012"/>
            </a:xfrm>
            <a:custGeom>
              <a:rect b="b" l="l" r="r" t="t"/>
              <a:pathLst>
                <a:path extrusionOk="0" h="2678" w="2853">
                  <a:moveTo>
                    <a:pt x="774" y="1"/>
                  </a:moveTo>
                  <a:cubicBezTo>
                    <a:pt x="890" y="28"/>
                    <a:pt x="1008" y="56"/>
                    <a:pt x="1124" y="87"/>
                  </a:cubicBezTo>
                  <a:lnTo>
                    <a:pt x="1124" y="87"/>
                  </a:lnTo>
                  <a:cubicBezTo>
                    <a:pt x="1131" y="83"/>
                    <a:pt x="1138" y="78"/>
                    <a:pt x="1145" y="74"/>
                  </a:cubicBezTo>
                  <a:lnTo>
                    <a:pt x="774" y="1"/>
                  </a:lnTo>
                  <a:close/>
                  <a:moveTo>
                    <a:pt x="1124" y="87"/>
                  </a:moveTo>
                  <a:lnTo>
                    <a:pt x="1124" y="87"/>
                  </a:lnTo>
                  <a:cubicBezTo>
                    <a:pt x="435" y="546"/>
                    <a:pt x="13" y="1313"/>
                    <a:pt x="0" y="2138"/>
                  </a:cubicBezTo>
                  <a:cubicBezTo>
                    <a:pt x="24" y="2141"/>
                    <a:pt x="48" y="2143"/>
                    <a:pt x="71" y="2143"/>
                  </a:cubicBezTo>
                  <a:cubicBezTo>
                    <a:pt x="367" y="2143"/>
                    <a:pt x="625" y="1916"/>
                    <a:pt x="662" y="1615"/>
                  </a:cubicBezTo>
                  <a:cubicBezTo>
                    <a:pt x="867" y="1781"/>
                    <a:pt x="913" y="2072"/>
                    <a:pt x="1033" y="2310"/>
                  </a:cubicBezTo>
                  <a:cubicBezTo>
                    <a:pt x="1121" y="2498"/>
                    <a:pt x="1316" y="2677"/>
                    <a:pt x="1505" y="2677"/>
                  </a:cubicBezTo>
                  <a:cubicBezTo>
                    <a:pt x="1556" y="2677"/>
                    <a:pt x="1607" y="2664"/>
                    <a:pt x="1655" y="2635"/>
                  </a:cubicBezTo>
                  <a:cubicBezTo>
                    <a:pt x="2012" y="2429"/>
                    <a:pt x="1648" y="1834"/>
                    <a:pt x="1847" y="1477"/>
                  </a:cubicBezTo>
                  <a:lnTo>
                    <a:pt x="1847" y="1477"/>
                  </a:lnTo>
                  <a:cubicBezTo>
                    <a:pt x="2032" y="1728"/>
                    <a:pt x="2290" y="1907"/>
                    <a:pt x="2581" y="2006"/>
                  </a:cubicBezTo>
                  <a:cubicBezTo>
                    <a:pt x="2852" y="1556"/>
                    <a:pt x="2627" y="941"/>
                    <a:pt x="2224" y="596"/>
                  </a:cubicBezTo>
                  <a:cubicBezTo>
                    <a:pt x="1912" y="336"/>
                    <a:pt x="1521" y="193"/>
                    <a:pt x="1124" y="87"/>
                  </a:cubicBezTo>
                  <a:close/>
                </a:path>
              </a:pathLst>
            </a:custGeom>
            <a:solidFill>
              <a:srgbClr val="D94A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249005" y="3181343"/>
              <a:ext cx="72671" cy="69097"/>
            </a:xfrm>
            <a:custGeom>
              <a:rect b="b" l="l" r="r" t="t"/>
              <a:pathLst>
                <a:path extrusionOk="0" h="1682" w="1769">
                  <a:moveTo>
                    <a:pt x="416" y="1"/>
                  </a:moveTo>
                  <a:lnTo>
                    <a:pt x="334" y="9"/>
                  </a:lnTo>
                  <a:lnTo>
                    <a:pt x="334" y="9"/>
                  </a:lnTo>
                  <a:cubicBezTo>
                    <a:pt x="358" y="10"/>
                    <a:pt x="382" y="12"/>
                    <a:pt x="405" y="15"/>
                  </a:cubicBezTo>
                  <a:lnTo>
                    <a:pt x="405" y="15"/>
                  </a:lnTo>
                  <a:cubicBezTo>
                    <a:pt x="409" y="10"/>
                    <a:pt x="412" y="6"/>
                    <a:pt x="416" y="1"/>
                  </a:cubicBezTo>
                  <a:close/>
                  <a:moveTo>
                    <a:pt x="270" y="7"/>
                  </a:moveTo>
                  <a:cubicBezTo>
                    <a:pt x="182" y="7"/>
                    <a:pt x="93" y="18"/>
                    <a:pt x="5" y="40"/>
                  </a:cubicBezTo>
                  <a:lnTo>
                    <a:pt x="334" y="9"/>
                  </a:lnTo>
                  <a:lnTo>
                    <a:pt x="334" y="9"/>
                  </a:lnTo>
                  <a:cubicBezTo>
                    <a:pt x="313" y="7"/>
                    <a:pt x="291" y="7"/>
                    <a:pt x="270" y="7"/>
                  </a:cubicBezTo>
                  <a:close/>
                  <a:moveTo>
                    <a:pt x="405" y="15"/>
                  </a:moveTo>
                  <a:lnTo>
                    <a:pt x="405" y="15"/>
                  </a:lnTo>
                  <a:cubicBezTo>
                    <a:pt x="64" y="503"/>
                    <a:pt x="1" y="1131"/>
                    <a:pt x="230" y="1682"/>
                  </a:cubicBezTo>
                  <a:cubicBezTo>
                    <a:pt x="469" y="1523"/>
                    <a:pt x="660" y="1291"/>
                    <a:pt x="766" y="1020"/>
                  </a:cubicBezTo>
                  <a:cubicBezTo>
                    <a:pt x="919" y="1338"/>
                    <a:pt x="1216" y="1569"/>
                    <a:pt x="1567" y="1629"/>
                  </a:cubicBezTo>
                  <a:cubicBezTo>
                    <a:pt x="1769" y="895"/>
                    <a:pt x="1131" y="105"/>
                    <a:pt x="405" y="15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265761" y="2078440"/>
              <a:ext cx="82571" cy="237525"/>
            </a:xfrm>
            <a:custGeom>
              <a:rect b="b" l="l" r="r" t="t"/>
              <a:pathLst>
                <a:path extrusionOk="0" h="5782" w="2010">
                  <a:moveTo>
                    <a:pt x="32" y="0"/>
                  </a:moveTo>
                  <a:cubicBezTo>
                    <a:pt x="10" y="0"/>
                    <a:pt x="0" y="34"/>
                    <a:pt x="25" y="40"/>
                  </a:cubicBezTo>
                  <a:lnTo>
                    <a:pt x="18" y="40"/>
                  </a:lnTo>
                  <a:cubicBezTo>
                    <a:pt x="369" y="166"/>
                    <a:pt x="680" y="365"/>
                    <a:pt x="938" y="629"/>
                  </a:cubicBezTo>
                  <a:cubicBezTo>
                    <a:pt x="1196" y="894"/>
                    <a:pt x="1408" y="1199"/>
                    <a:pt x="1566" y="1536"/>
                  </a:cubicBezTo>
                  <a:cubicBezTo>
                    <a:pt x="1732" y="1880"/>
                    <a:pt x="1844" y="2251"/>
                    <a:pt x="1897" y="2635"/>
                  </a:cubicBezTo>
                  <a:cubicBezTo>
                    <a:pt x="1964" y="3118"/>
                    <a:pt x="1970" y="3614"/>
                    <a:pt x="1924" y="4104"/>
                  </a:cubicBezTo>
                  <a:cubicBezTo>
                    <a:pt x="1878" y="4600"/>
                    <a:pt x="1791" y="5090"/>
                    <a:pt x="1699" y="5579"/>
                  </a:cubicBezTo>
                  <a:lnTo>
                    <a:pt x="1666" y="5758"/>
                  </a:lnTo>
                  <a:cubicBezTo>
                    <a:pt x="1666" y="5773"/>
                    <a:pt x="1678" y="5781"/>
                    <a:pt x="1689" y="5781"/>
                  </a:cubicBezTo>
                  <a:cubicBezTo>
                    <a:pt x="1698" y="5781"/>
                    <a:pt x="1705" y="5776"/>
                    <a:pt x="1705" y="5765"/>
                  </a:cubicBezTo>
                  <a:cubicBezTo>
                    <a:pt x="1798" y="5268"/>
                    <a:pt x="1891" y="4785"/>
                    <a:pt x="1944" y="4282"/>
                  </a:cubicBezTo>
                  <a:cubicBezTo>
                    <a:pt x="2003" y="3793"/>
                    <a:pt x="2010" y="3290"/>
                    <a:pt x="1964" y="2793"/>
                  </a:cubicBezTo>
                  <a:cubicBezTo>
                    <a:pt x="1917" y="2396"/>
                    <a:pt x="1818" y="2006"/>
                    <a:pt x="1659" y="1635"/>
                  </a:cubicBezTo>
                  <a:cubicBezTo>
                    <a:pt x="1514" y="1291"/>
                    <a:pt x="1308" y="967"/>
                    <a:pt x="1057" y="689"/>
                  </a:cubicBezTo>
                  <a:cubicBezTo>
                    <a:pt x="805" y="411"/>
                    <a:pt x="501" y="199"/>
                    <a:pt x="164" y="54"/>
                  </a:cubicBezTo>
                  <a:cubicBezTo>
                    <a:pt x="124" y="34"/>
                    <a:pt x="84" y="14"/>
                    <a:pt x="38" y="1"/>
                  </a:cubicBezTo>
                  <a:cubicBezTo>
                    <a:pt x="36" y="0"/>
                    <a:pt x="34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5303843" y="2368637"/>
              <a:ext cx="20992" cy="48639"/>
            </a:xfrm>
            <a:custGeom>
              <a:rect b="b" l="l" r="r" t="t"/>
              <a:pathLst>
                <a:path extrusionOk="0" h="1184" w="511">
                  <a:moveTo>
                    <a:pt x="489" y="1"/>
                  </a:moveTo>
                  <a:cubicBezTo>
                    <a:pt x="480" y="1"/>
                    <a:pt x="470" y="6"/>
                    <a:pt x="467" y="17"/>
                  </a:cubicBezTo>
                  <a:cubicBezTo>
                    <a:pt x="315" y="395"/>
                    <a:pt x="156" y="778"/>
                    <a:pt x="4" y="1156"/>
                  </a:cubicBezTo>
                  <a:cubicBezTo>
                    <a:pt x="0" y="1172"/>
                    <a:pt x="14" y="1183"/>
                    <a:pt x="26" y="1183"/>
                  </a:cubicBezTo>
                  <a:cubicBezTo>
                    <a:pt x="34" y="1183"/>
                    <a:pt x="41" y="1179"/>
                    <a:pt x="44" y="1169"/>
                  </a:cubicBezTo>
                  <a:cubicBezTo>
                    <a:pt x="196" y="785"/>
                    <a:pt x="355" y="408"/>
                    <a:pt x="507" y="24"/>
                  </a:cubicBezTo>
                  <a:cubicBezTo>
                    <a:pt x="511" y="9"/>
                    <a:pt x="500" y="1"/>
                    <a:pt x="4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986820" y="2769629"/>
              <a:ext cx="72383" cy="44777"/>
            </a:xfrm>
            <a:custGeom>
              <a:rect b="b" l="l" r="r" t="t"/>
              <a:pathLst>
                <a:path extrusionOk="0" h="1090" w="1762">
                  <a:moveTo>
                    <a:pt x="1731" y="0"/>
                  </a:moveTo>
                  <a:cubicBezTo>
                    <a:pt x="1727" y="0"/>
                    <a:pt x="1723" y="1"/>
                    <a:pt x="1719" y="4"/>
                  </a:cubicBezTo>
                  <a:cubicBezTo>
                    <a:pt x="1335" y="355"/>
                    <a:pt x="899" y="646"/>
                    <a:pt x="429" y="871"/>
                  </a:cubicBezTo>
                  <a:cubicBezTo>
                    <a:pt x="296" y="937"/>
                    <a:pt x="164" y="997"/>
                    <a:pt x="25" y="1050"/>
                  </a:cubicBezTo>
                  <a:cubicBezTo>
                    <a:pt x="1" y="1056"/>
                    <a:pt x="10" y="1090"/>
                    <a:pt x="32" y="1090"/>
                  </a:cubicBezTo>
                  <a:cubicBezTo>
                    <a:pt x="34" y="1090"/>
                    <a:pt x="36" y="1090"/>
                    <a:pt x="38" y="1089"/>
                  </a:cubicBezTo>
                  <a:cubicBezTo>
                    <a:pt x="528" y="897"/>
                    <a:pt x="985" y="639"/>
                    <a:pt x="1408" y="322"/>
                  </a:cubicBezTo>
                  <a:cubicBezTo>
                    <a:pt x="1521" y="229"/>
                    <a:pt x="1633" y="136"/>
                    <a:pt x="1746" y="37"/>
                  </a:cubicBezTo>
                  <a:cubicBezTo>
                    <a:pt x="1762" y="21"/>
                    <a:pt x="1747" y="0"/>
                    <a:pt x="17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803927" y="2135666"/>
              <a:ext cx="107671" cy="114983"/>
            </a:xfrm>
            <a:custGeom>
              <a:rect b="b" l="l" r="r" t="t"/>
              <a:pathLst>
                <a:path extrusionOk="0" h="2799" w="2621">
                  <a:moveTo>
                    <a:pt x="32" y="0"/>
                  </a:moveTo>
                  <a:cubicBezTo>
                    <a:pt x="15" y="0"/>
                    <a:pt x="1" y="21"/>
                    <a:pt x="17" y="37"/>
                  </a:cubicBezTo>
                  <a:cubicBezTo>
                    <a:pt x="778" y="653"/>
                    <a:pt x="1466" y="1354"/>
                    <a:pt x="2075" y="2122"/>
                  </a:cubicBezTo>
                  <a:cubicBezTo>
                    <a:pt x="2247" y="2340"/>
                    <a:pt x="2412" y="2558"/>
                    <a:pt x="2571" y="2790"/>
                  </a:cubicBezTo>
                  <a:cubicBezTo>
                    <a:pt x="2575" y="2796"/>
                    <a:pt x="2581" y="2798"/>
                    <a:pt x="2588" y="2798"/>
                  </a:cubicBezTo>
                  <a:cubicBezTo>
                    <a:pt x="2603" y="2798"/>
                    <a:pt x="2620" y="2784"/>
                    <a:pt x="2611" y="2770"/>
                  </a:cubicBezTo>
                  <a:cubicBezTo>
                    <a:pt x="2326" y="2366"/>
                    <a:pt x="2022" y="1976"/>
                    <a:pt x="1698" y="1605"/>
                  </a:cubicBezTo>
                  <a:cubicBezTo>
                    <a:pt x="1373" y="1235"/>
                    <a:pt x="1036" y="884"/>
                    <a:pt x="672" y="553"/>
                  </a:cubicBezTo>
                  <a:cubicBezTo>
                    <a:pt x="467" y="361"/>
                    <a:pt x="262" y="183"/>
                    <a:pt x="43" y="4"/>
                  </a:cubicBezTo>
                  <a:cubicBezTo>
                    <a:pt x="40" y="2"/>
                    <a:pt x="36" y="0"/>
                    <a:pt x="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718972" y="2100213"/>
              <a:ext cx="51802" cy="23785"/>
            </a:xfrm>
            <a:custGeom>
              <a:rect b="b" l="l" r="r" t="t"/>
              <a:pathLst>
                <a:path extrusionOk="0" h="579" w="1261">
                  <a:moveTo>
                    <a:pt x="40" y="0"/>
                  </a:moveTo>
                  <a:cubicBezTo>
                    <a:pt x="14" y="0"/>
                    <a:pt x="0" y="40"/>
                    <a:pt x="27" y="46"/>
                  </a:cubicBezTo>
                  <a:cubicBezTo>
                    <a:pt x="358" y="126"/>
                    <a:pt x="675" y="252"/>
                    <a:pt x="973" y="424"/>
                  </a:cubicBezTo>
                  <a:cubicBezTo>
                    <a:pt x="1053" y="470"/>
                    <a:pt x="1139" y="516"/>
                    <a:pt x="1218" y="576"/>
                  </a:cubicBezTo>
                  <a:cubicBezTo>
                    <a:pt x="1222" y="578"/>
                    <a:pt x="1226" y="579"/>
                    <a:pt x="1230" y="579"/>
                  </a:cubicBezTo>
                  <a:cubicBezTo>
                    <a:pt x="1250" y="579"/>
                    <a:pt x="1260" y="553"/>
                    <a:pt x="1238" y="536"/>
                  </a:cubicBezTo>
                  <a:lnTo>
                    <a:pt x="1238" y="536"/>
                  </a:lnTo>
                  <a:lnTo>
                    <a:pt x="1238" y="543"/>
                  </a:lnTo>
                  <a:cubicBezTo>
                    <a:pt x="953" y="344"/>
                    <a:pt x="649" y="192"/>
                    <a:pt x="325" y="86"/>
                  </a:cubicBezTo>
                  <a:cubicBezTo>
                    <a:pt x="232" y="53"/>
                    <a:pt x="133" y="27"/>
                    <a:pt x="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909875" y="1449612"/>
              <a:ext cx="136427" cy="201128"/>
            </a:xfrm>
            <a:custGeom>
              <a:rect b="b" l="l" r="r" t="t"/>
              <a:pathLst>
                <a:path extrusionOk="0" h="4896" w="3321">
                  <a:moveTo>
                    <a:pt x="33" y="1"/>
                  </a:moveTo>
                  <a:cubicBezTo>
                    <a:pt x="10" y="1"/>
                    <a:pt x="1" y="35"/>
                    <a:pt x="25" y="41"/>
                  </a:cubicBezTo>
                  <a:cubicBezTo>
                    <a:pt x="436" y="114"/>
                    <a:pt x="826" y="266"/>
                    <a:pt x="1190" y="478"/>
                  </a:cubicBezTo>
                  <a:cubicBezTo>
                    <a:pt x="1547" y="690"/>
                    <a:pt x="1872" y="954"/>
                    <a:pt x="2150" y="1259"/>
                  </a:cubicBezTo>
                  <a:cubicBezTo>
                    <a:pt x="2427" y="1570"/>
                    <a:pt x="2666" y="1921"/>
                    <a:pt x="2844" y="2298"/>
                  </a:cubicBezTo>
                  <a:cubicBezTo>
                    <a:pt x="3030" y="2668"/>
                    <a:pt x="3155" y="3072"/>
                    <a:pt x="3215" y="3482"/>
                  </a:cubicBezTo>
                  <a:cubicBezTo>
                    <a:pt x="3281" y="3893"/>
                    <a:pt x="3268" y="4316"/>
                    <a:pt x="3188" y="4720"/>
                  </a:cubicBezTo>
                  <a:cubicBezTo>
                    <a:pt x="3182" y="4773"/>
                    <a:pt x="3169" y="4819"/>
                    <a:pt x="3155" y="4872"/>
                  </a:cubicBezTo>
                  <a:cubicBezTo>
                    <a:pt x="3155" y="4887"/>
                    <a:pt x="3166" y="4895"/>
                    <a:pt x="3176" y="4895"/>
                  </a:cubicBezTo>
                  <a:cubicBezTo>
                    <a:pt x="3184" y="4895"/>
                    <a:pt x="3192" y="4890"/>
                    <a:pt x="3195" y="4879"/>
                  </a:cubicBezTo>
                  <a:cubicBezTo>
                    <a:pt x="3294" y="4475"/>
                    <a:pt x="3321" y="4051"/>
                    <a:pt x="3275" y="3628"/>
                  </a:cubicBezTo>
                  <a:cubicBezTo>
                    <a:pt x="3228" y="3211"/>
                    <a:pt x="3116" y="2801"/>
                    <a:pt x="2944" y="2417"/>
                  </a:cubicBezTo>
                  <a:cubicBezTo>
                    <a:pt x="2778" y="2033"/>
                    <a:pt x="2553" y="1676"/>
                    <a:pt x="2282" y="1352"/>
                  </a:cubicBezTo>
                  <a:cubicBezTo>
                    <a:pt x="2011" y="1027"/>
                    <a:pt x="1693" y="749"/>
                    <a:pt x="1342" y="518"/>
                  </a:cubicBezTo>
                  <a:cubicBezTo>
                    <a:pt x="985" y="293"/>
                    <a:pt x="594" y="127"/>
                    <a:pt x="184" y="35"/>
                  </a:cubicBezTo>
                  <a:cubicBezTo>
                    <a:pt x="138" y="21"/>
                    <a:pt x="85" y="15"/>
                    <a:pt x="39" y="2"/>
                  </a:cubicBezTo>
                  <a:cubicBezTo>
                    <a:pt x="37" y="1"/>
                    <a:pt x="35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022314" y="1713312"/>
              <a:ext cx="15200" cy="44202"/>
            </a:xfrm>
            <a:custGeom>
              <a:rect b="b" l="l" r="r" t="t"/>
              <a:pathLst>
                <a:path extrusionOk="0" h="1076" w="370">
                  <a:moveTo>
                    <a:pt x="343" y="0"/>
                  </a:moveTo>
                  <a:cubicBezTo>
                    <a:pt x="336" y="0"/>
                    <a:pt x="328" y="5"/>
                    <a:pt x="326" y="15"/>
                  </a:cubicBezTo>
                  <a:cubicBezTo>
                    <a:pt x="213" y="359"/>
                    <a:pt x="107" y="703"/>
                    <a:pt x="8" y="1054"/>
                  </a:cubicBezTo>
                  <a:cubicBezTo>
                    <a:pt x="0" y="1066"/>
                    <a:pt x="11" y="1075"/>
                    <a:pt x="24" y="1075"/>
                  </a:cubicBezTo>
                  <a:cubicBezTo>
                    <a:pt x="33" y="1075"/>
                    <a:pt x="43" y="1071"/>
                    <a:pt x="48" y="1060"/>
                  </a:cubicBezTo>
                  <a:cubicBezTo>
                    <a:pt x="154" y="716"/>
                    <a:pt x="260" y="372"/>
                    <a:pt x="365" y="28"/>
                  </a:cubicBezTo>
                  <a:cubicBezTo>
                    <a:pt x="370" y="12"/>
                    <a:pt x="356" y="0"/>
                    <a:pt x="3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4324594" y="1530378"/>
              <a:ext cx="116421" cy="85200"/>
            </a:xfrm>
            <a:custGeom>
              <a:rect b="b" l="l" r="r" t="t"/>
              <a:pathLst>
                <a:path extrusionOk="0" h="2074" w="2834">
                  <a:moveTo>
                    <a:pt x="26" y="0"/>
                  </a:moveTo>
                  <a:cubicBezTo>
                    <a:pt x="4" y="0"/>
                    <a:pt x="0" y="35"/>
                    <a:pt x="25" y="41"/>
                  </a:cubicBezTo>
                  <a:lnTo>
                    <a:pt x="18" y="41"/>
                  </a:lnTo>
                  <a:cubicBezTo>
                    <a:pt x="462" y="160"/>
                    <a:pt x="885" y="338"/>
                    <a:pt x="1276" y="583"/>
                  </a:cubicBezTo>
                  <a:cubicBezTo>
                    <a:pt x="1666" y="822"/>
                    <a:pt x="2017" y="1113"/>
                    <a:pt x="2321" y="1450"/>
                  </a:cubicBezTo>
                  <a:cubicBezTo>
                    <a:pt x="2493" y="1642"/>
                    <a:pt x="2652" y="1847"/>
                    <a:pt x="2791" y="2066"/>
                  </a:cubicBezTo>
                  <a:cubicBezTo>
                    <a:pt x="2795" y="2071"/>
                    <a:pt x="2800" y="2074"/>
                    <a:pt x="2805" y="2074"/>
                  </a:cubicBezTo>
                  <a:cubicBezTo>
                    <a:pt x="2819" y="2074"/>
                    <a:pt x="2834" y="2058"/>
                    <a:pt x="2824" y="2039"/>
                  </a:cubicBezTo>
                  <a:cubicBezTo>
                    <a:pt x="2573" y="1655"/>
                    <a:pt x="2268" y="1305"/>
                    <a:pt x="1917" y="1000"/>
                  </a:cubicBezTo>
                  <a:cubicBezTo>
                    <a:pt x="1573" y="702"/>
                    <a:pt x="1183" y="451"/>
                    <a:pt x="759" y="259"/>
                  </a:cubicBezTo>
                  <a:cubicBezTo>
                    <a:pt x="528" y="153"/>
                    <a:pt x="283" y="67"/>
                    <a:pt x="31" y="1"/>
                  </a:cubicBezTo>
                  <a:cubicBezTo>
                    <a:pt x="29" y="0"/>
                    <a:pt x="28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4464146" y="1643679"/>
              <a:ext cx="17377" cy="29290"/>
            </a:xfrm>
            <a:custGeom>
              <a:rect b="b" l="l" r="r" t="t"/>
              <a:pathLst>
                <a:path extrusionOk="0" h="713" w="423">
                  <a:moveTo>
                    <a:pt x="27" y="1"/>
                  </a:moveTo>
                  <a:cubicBezTo>
                    <a:pt x="14" y="1"/>
                    <a:pt x="0" y="15"/>
                    <a:pt x="9" y="29"/>
                  </a:cubicBezTo>
                  <a:lnTo>
                    <a:pt x="380" y="704"/>
                  </a:lnTo>
                  <a:cubicBezTo>
                    <a:pt x="384" y="710"/>
                    <a:pt x="389" y="712"/>
                    <a:pt x="395" y="712"/>
                  </a:cubicBezTo>
                  <a:cubicBezTo>
                    <a:pt x="409" y="712"/>
                    <a:pt x="422" y="698"/>
                    <a:pt x="413" y="684"/>
                  </a:cubicBezTo>
                  <a:lnTo>
                    <a:pt x="42" y="9"/>
                  </a:lnTo>
                  <a:cubicBezTo>
                    <a:pt x="39" y="3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4204842" y="2051532"/>
              <a:ext cx="185353" cy="171180"/>
            </a:xfrm>
            <a:custGeom>
              <a:rect b="b" l="l" r="r" t="t"/>
              <a:pathLst>
                <a:path extrusionOk="0" h="4167" w="4512">
                  <a:moveTo>
                    <a:pt x="26" y="0"/>
                  </a:moveTo>
                  <a:cubicBezTo>
                    <a:pt x="11" y="0"/>
                    <a:pt x="0" y="19"/>
                    <a:pt x="15" y="34"/>
                  </a:cubicBezTo>
                  <a:cubicBezTo>
                    <a:pt x="266" y="345"/>
                    <a:pt x="524" y="643"/>
                    <a:pt x="789" y="940"/>
                  </a:cubicBezTo>
                  <a:cubicBezTo>
                    <a:pt x="1060" y="1231"/>
                    <a:pt x="1332" y="1516"/>
                    <a:pt x="1616" y="1801"/>
                  </a:cubicBezTo>
                  <a:cubicBezTo>
                    <a:pt x="1901" y="2072"/>
                    <a:pt x="2192" y="2343"/>
                    <a:pt x="2483" y="2608"/>
                  </a:cubicBezTo>
                  <a:cubicBezTo>
                    <a:pt x="2781" y="2873"/>
                    <a:pt x="3085" y="3124"/>
                    <a:pt x="3403" y="3369"/>
                  </a:cubicBezTo>
                  <a:cubicBezTo>
                    <a:pt x="3714" y="3614"/>
                    <a:pt x="4032" y="3852"/>
                    <a:pt x="4356" y="4077"/>
                  </a:cubicBezTo>
                  <a:cubicBezTo>
                    <a:pt x="4396" y="4103"/>
                    <a:pt x="4435" y="4137"/>
                    <a:pt x="4475" y="4163"/>
                  </a:cubicBezTo>
                  <a:cubicBezTo>
                    <a:pt x="4478" y="4165"/>
                    <a:pt x="4481" y="4166"/>
                    <a:pt x="4484" y="4166"/>
                  </a:cubicBezTo>
                  <a:cubicBezTo>
                    <a:pt x="4500" y="4166"/>
                    <a:pt x="4512" y="4140"/>
                    <a:pt x="4495" y="4123"/>
                  </a:cubicBezTo>
                  <a:cubicBezTo>
                    <a:pt x="4171" y="3898"/>
                    <a:pt x="3846" y="3667"/>
                    <a:pt x="3535" y="3422"/>
                  </a:cubicBezTo>
                  <a:cubicBezTo>
                    <a:pt x="3218" y="3177"/>
                    <a:pt x="2913" y="2926"/>
                    <a:pt x="2616" y="2667"/>
                  </a:cubicBezTo>
                  <a:cubicBezTo>
                    <a:pt x="2318" y="2409"/>
                    <a:pt x="2027" y="2138"/>
                    <a:pt x="1742" y="1867"/>
                  </a:cubicBezTo>
                  <a:cubicBezTo>
                    <a:pt x="1458" y="1589"/>
                    <a:pt x="1180" y="1304"/>
                    <a:pt x="915" y="1013"/>
                  </a:cubicBezTo>
                  <a:cubicBezTo>
                    <a:pt x="644" y="722"/>
                    <a:pt x="385" y="424"/>
                    <a:pt x="134" y="120"/>
                  </a:cubicBezTo>
                  <a:lnTo>
                    <a:pt x="41" y="7"/>
                  </a:lnTo>
                  <a:cubicBezTo>
                    <a:pt x="36" y="2"/>
                    <a:pt x="31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4141454" y="1953061"/>
              <a:ext cx="37506" cy="50734"/>
            </a:xfrm>
            <a:custGeom>
              <a:rect b="b" l="l" r="r" t="t"/>
              <a:pathLst>
                <a:path extrusionOk="0" h="1235" w="913">
                  <a:moveTo>
                    <a:pt x="27" y="1"/>
                  </a:moveTo>
                  <a:cubicBezTo>
                    <a:pt x="14" y="1"/>
                    <a:pt x="0" y="15"/>
                    <a:pt x="9" y="29"/>
                  </a:cubicBezTo>
                  <a:lnTo>
                    <a:pt x="678" y="962"/>
                  </a:lnTo>
                  <a:lnTo>
                    <a:pt x="870" y="1226"/>
                  </a:lnTo>
                  <a:cubicBezTo>
                    <a:pt x="874" y="1232"/>
                    <a:pt x="879" y="1235"/>
                    <a:pt x="885" y="1235"/>
                  </a:cubicBezTo>
                  <a:cubicBezTo>
                    <a:pt x="898" y="1235"/>
                    <a:pt x="912" y="1221"/>
                    <a:pt x="903" y="1206"/>
                  </a:cubicBezTo>
                  <a:lnTo>
                    <a:pt x="903" y="1206"/>
                  </a:lnTo>
                  <a:lnTo>
                    <a:pt x="903" y="1213"/>
                  </a:lnTo>
                  <a:lnTo>
                    <a:pt x="234" y="273"/>
                  </a:lnTo>
                  <a:lnTo>
                    <a:pt x="43" y="9"/>
                  </a:lnTo>
                  <a:cubicBezTo>
                    <a:pt x="39" y="3"/>
                    <a:pt x="33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4390159" y="2526059"/>
              <a:ext cx="92882" cy="188639"/>
            </a:xfrm>
            <a:custGeom>
              <a:rect b="b" l="l" r="r" t="t"/>
              <a:pathLst>
                <a:path extrusionOk="0" h="4592" w="2261">
                  <a:moveTo>
                    <a:pt x="27" y="1"/>
                  </a:moveTo>
                  <a:cubicBezTo>
                    <a:pt x="12" y="1"/>
                    <a:pt x="0" y="26"/>
                    <a:pt x="17" y="37"/>
                  </a:cubicBezTo>
                  <a:lnTo>
                    <a:pt x="24" y="37"/>
                  </a:lnTo>
                  <a:cubicBezTo>
                    <a:pt x="335" y="196"/>
                    <a:pt x="619" y="401"/>
                    <a:pt x="877" y="639"/>
                  </a:cubicBezTo>
                  <a:cubicBezTo>
                    <a:pt x="1129" y="877"/>
                    <a:pt x="1347" y="1142"/>
                    <a:pt x="1539" y="1440"/>
                  </a:cubicBezTo>
                  <a:cubicBezTo>
                    <a:pt x="1724" y="1731"/>
                    <a:pt x="1877" y="2049"/>
                    <a:pt x="1989" y="2379"/>
                  </a:cubicBezTo>
                  <a:cubicBezTo>
                    <a:pt x="2095" y="2710"/>
                    <a:pt x="2168" y="3054"/>
                    <a:pt x="2194" y="3405"/>
                  </a:cubicBezTo>
                  <a:cubicBezTo>
                    <a:pt x="2221" y="3749"/>
                    <a:pt x="2201" y="4100"/>
                    <a:pt x="2135" y="4437"/>
                  </a:cubicBezTo>
                  <a:cubicBezTo>
                    <a:pt x="2121" y="4484"/>
                    <a:pt x="2115" y="4523"/>
                    <a:pt x="2102" y="4570"/>
                  </a:cubicBezTo>
                  <a:cubicBezTo>
                    <a:pt x="2098" y="4582"/>
                    <a:pt x="2110" y="4591"/>
                    <a:pt x="2123" y="4591"/>
                  </a:cubicBezTo>
                  <a:cubicBezTo>
                    <a:pt x="2131" y="4591"/>
                    <a:pt x="2139" y="4587"/>
                    <a:pt x="2141" y="4576"/>
                  </a:cubicBezTo>
                  <a:cubicBezTo>
                    <a:pt x="2227" y="4232"/>
                    <a:pt x="2260" y="3882"/>
                    <a:pt x="2241" y="3531"/>
                  </a:cubicBezTo>
                  <a:cubicBezTo>
                    <a:pt x="2227" y="3180"/>
                    <a:pt x="2168" y="2829"/>
                    <a:pt x="2062" y="2492"/>
                  </a:cubicBezTo>
                  <a:cubicBezTo>
                    <a:pt x="1963" y="2154"/>
                    <a:pt x="1817" y="1830"/>
                    <a:pt x="1638" y="1532"/>
                  </a:cubicBezTo>
                  <a:cubicBezTo>
                    <a:pt x="1460" y="1228"/>
                    <a:pt x="1241" y="943"/>
                    <a:pt x="990" y="699"/>
                  </a:cubicBezTo>
                  <a:cubicBezTo>
                    <a:pt x="745" y="447"/>
                    <a:pt x="460" y="235"/>
                    <a:pt x="156" y="63"/>
                  </a:cubicBezTo>
                  <a:cubicBezTo>
                    <a:pt x="116" y="43"/>
                    <a:pt x="77" y="24"/>
                    <a:pt x="37" y="4"/>
                  </a:cubicBezTo>
                  <a:cubicBezTo>
                    <a:pt x="34" y="2"/>
                    <a:pt x="30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474252" y="2777763"/>
              <a:ext cx="9202" cy="22799"/>
            </a:xfrm>
            <a:custGeom>
              <a:rect b="b" l="l" r="r" t="t"/>
              <a:pathLst>
                <a:path extrusionOk="0" h="555" w="224">
                  <a:moveTo>
                    <a:pt x="201" y="1"/>
                  </a:moveTo>
                  <a:cubicBezTo>
                    <a:pt x="192" y="1"/>
                    <a:pt x="183" y="6"/>
                    <a:pt x="180" y="18"/>
                  </a:cubicBezTo>
                  <a:cubicBezTo>
                    <a:pt x="121" y="190"/>
                    <a:pt x="61" y="355"/>
                    <a:pt x="8" y="527"/>
                  </a:cubicBezTo>
                  <a:cubicBezTo>
                    <a:pt x="0" y="544"/>
                    <a:pt x="12" y="555"/>
                    <a:pt x="26" y="555"/>
                  </a:cubicBezTo>
                  <a:cubicBezTo>
                    <a:pt x="34" y="555"/>
                    <a:pt x="43" y="551"/>
                    <a:pt x="48" y="540"/>
                  </a:cubicBezTo>
                  <a:cubicBezTo>
                    <a:pt x="101" y="368"/>
                    <a:pt x="160" y="196"/>
                    <a:pt x="220" y="24"/>
                  </a:cubicBezTo>
                  <a:cubicBezTo>
                    <a:pt x="224" y="9"/>
                    <a:pt x="213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4149054" y="3100372"/>
              <a:ext cx="72301" cy="37383"/>
            </a:xfrm>
            <a:custGeom>
              <a:rect b="b" l="l" r="r" t="t"/>
              <a:pathLst>
                <a:path extrusionOk="0" h="910" w="1760">
                  <a:moveTo>
                    <a:pt x="25" y="1"/>
                  </a:moveTo>
                  <a:cubicBezTo>
                    <a:pt x="10" y="1"/>
                    <a:pt x="0" y="29"/>
                    <a:pt x="16" y="39"/>
                  </a:cubicBezTo>
                  <a:cubicBezTo>
                    <a:pt x="413" y="344"/>
                    <a:pt x="857" y="589"/>
                    <a:pt x="1327" y="774"/>
                  </a:cubicBezTo>
                  <a:cubicBezTo>
                    <a:pt x="1459" y="820"/>
                    <a:pt x="1591" y="867"/>
                    <a:pt x="1724" y="906"/>
                  </a:cubicBezTo>
                  <a:cubicBezTo>
                    <a:pt x="1727" y="908"/>
                    <a:pt x="1731" y="909"/>
                    <a:pt x="1734" y="909"/>
                  </a:cubicBezTo>
                  <a:cubicBezTo>
                    <a:pt x="1753" y="909"/>
                    <a:pt x="1760" y="878"/>
                    <a:pt x="1737" y="867"/>
                  </a:cubicBezTo>
                  <a:cubicBezTo>
                    <a:pt x="1260" y="728"/>
                    <a:pt x="804" y="516"/>
                    <a:pt x="387" y="251"/>
                  </a:cubicBezTo>
                  <a:cubicBezTo>
                    <a:pt x="268" y="172"/>
                    <a:pt x="149" y="92"/>
                    <a:pt x="36" y="6"/>
                  </a:cubicBezTo>
                  <a:cubicBezTo>
                    <a:pt x="32" y="3"/>
                    <a:pt x="28" y="1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" name="Google Shape;295;p30"/>
          <p:cNvSpPr txBox="1"/>
          <p:nvPr>
            <p:ph idx="1" type="subTitle"/>
          </p:nvPr>
        </p:nvSpPr>
        <p:spPr>
          <a:xfrm flipH="1">
            <a:off x="5341250" y="1784100"/>
            <a:ext cx="35085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Brian Christopher Fajardo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Rieko Kadoya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Krist Kikina 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Devis Meka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James Paguay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Ching Ju Su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30"/>
          <p:cNvPicPr preferRelativeResize="0"/>
          <p:nvPr/>
        </p:nvPicPr>
        <p:blipFill rotWithShape="1">
          <a:blip r:embed="rId3">
            <a:alphaModFix/>
          </a:blip>
          <a:srcRect b="0" l="9" r="9" t="0"/>
          <a:stretch/>
        </p:blipFill>
        <p:spPr>
          <a:xfrm>
            <a:off x="2565474" y="2820110"/>
            <a:ext cx="4013052" cy="238054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0"/>
          <p:cNvSpPr txBox="1"/>
          <p:nvPr>
            <p:ph idx="1" type="subTitle"/>
          </p:nvPr>
        </p:nvSpPr>
        <p:spPr>
          <a:xfrm flipH="1">
            <a:off x="500175" y="3768600"/>
            <a:ext cx="2097300" cy="11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CIS9650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Fall 2020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1"/>
          <p:cNvPicPr preferRelativeResize="0"/>
          <p:nvPr/>
        </p:nvPicPr>
        <p:blipFill rotWithShape="1">
          <a:blip r:embed="rId3">
            <a:alphaModFix/>
          </a:blip>
          <a:srcRect b="-1779" l="3155" r="1506" t="1780"/>
          <a:stretch/>
        </p:blipFill>
        <p:spPr>
          <a:xfrm>
            <a:off x="0" y="1007625"/>
            <a:ext cx="6708176" cy="42438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1"/>
          <p:cNvSpPr txBox="1"/>
          <p:nvPr>
            <p:ph type="ctrTitle"/>
          </p:nvPr>
        </p:nvSpPr>
        <p:spPr>
          <a:xfrm flipH="1">
            <a:off x="5488474" y="2665962"/>
            <a:ext cx="1441800" cy="51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Data Set</a:t>
            </a:r>
            <a:endParaRPr sz="2200"/>
          </a:p>
        </p:txBody>
      </p:sp>
      <p:sp>
        <p:nvSpPr>
          <p:cNvPr id="304" name="Google Shape;304;p31"/>
          <p:cNvSpPr txBox="1"/>
          <p:nvPr>
            <p:ph idx="1" type="subTitle"/>
          </p:nvPr>
        </p:nvSpPr>
        <p:spPr>
          <a:xfrm flipH="1">
            <a:off x="3075150" y="805263"/>
            <a:ext cx="5457000" cy="12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utilize and apply concepts learned in class as well as some machine learning techniques to provide a descriptive analysis and visualizations that demonstrate certain patterns or trends. </a:t>
            </a:r>
            <a:r>
              <a:rPr lang="en"/>
              <a:t>We will then incorporate those insights to come up with a recommendation system in which the user will find his/her perfect date.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1"/>
          <p:cNvSpPr txBox="1"/>
          <p:nvPr>
            <p:ph idx="2" type="ctrTitle"/>
          </p:nvPr>
        </p:nvSpPr>
        <p:spPr>
          <a:xfrm flipH="1">
            <a:off x="5781025" y="3512638"/>
            <a:ext cx="3124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Descriptive Analysis &amp; Machine Learning</a:t>
            </a:r>
            <a:endParaRPr sz="2200"/>
          </a:p>
        </p:txBody>
      </p:sp>
      <p:sp>
        <p:nvSpPr>
          <p:cNvPr id="306" name="Google Shape;306;p31"/>
          <p:cNvSpPr txBox="1"/>
          <p:nvPr>
            <p:ph idx="4" type="ctrTitle"/>
          </p:nvPr>
        </p:nvSpPr>
        <p:spPr>
          <a:xfrm flipH="1">
            <a:off x="6083600" y="4090450"/>
            <a:ext cx="32871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Recommendation System</a:t>
            </a:r>
            <a:endParaRPr sz="2200"/>
          </a:p>
        </p:txBody>
      </p:sp>
      <p:sp>
        <p:nvSpPr>
          <p:cNvPr id="307" name="Google Shape;307;p31"/>
          <p:cNvSpPr txBox="1"/>
          <p:nvPr>
            <p:ph type="ctrTitle"/>
          </p:nvPr>
        </p:nvSpPr>
        <p:spPr>
          <a:xfrm flipH="1">
            <a:off x="4770595" y="2621563"/>
            <a:ext cx="577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01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08" name="Google Shape;308;p31"/>
          <p:cNvSpPr txBox="1"/>
          <p:nvPr>
            <p:ph idx="2" type="ctrTitle"/>
          </p:nvPr>
        </p:nvSpPr>
        <p:spPr>
          <a:xfrm flipH="1">
            <a:off x="5117450" y="3346700"/>
            <a:ext cx="577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02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09" name="Google Shape;309;p31"/>
          <p:cNvSpPr txBox="1"/>
          <p:nvPr>
            <p:ph idx="4" type="ctrTitle"/>
          </p:nvPr>
        </p:nvSpPr>
        <p:spPr>
          <a:xfrm flipH="1">
            <a:off x="5434526" y="4021275"/>
            <a:ext cx="577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03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10" name="Google Shape;310;p31"/>
          <p:cNvSpPr txBox="1"/>
          <p:nvPr/>
        </p:nvSpPr>
        <p:spPr>
          <a:xfrm>
            <a:off x="3290500" y="2089283"/>
            <a:ext cx="5543100" cy="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5C6F"/>
                </a:solidFill>
                <a:latin typeface="Reem Kufi"/>
                <a:ea typeface="Reem Kufi"/>
                <a:cs typeface="Reem Kufi"/>
                <a:sym typeface="Reem Kufi"/>
              </a:rPr>
              <a:t>Table of Contents </a:t>
            </a:r>
            <a:endParaRPr sz="3000">
              <a:solidFill>
                <a:srgbClr val="FF5C6F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1141075" y="223425"/>
            <a:ext cx="32871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Reem Kufi"/>
                <a:ea typeface="Reem Kufi"/>
                <a:cs typeface="Reem Kufi"/>
                <a:sym typeface="Reem Kufi"/>
              </a:rPr>
              <a:t>Group Objectives</a:t>
            </a:r>
            <a:endParaRPr sz="3000">
              <a:solidFill>
                <a:schemeClr val="accent1"/>
              </a:solidFill>
              <a:latin typeface="Reem Kufi"/>
              <a:ea typeface="Reem Kufi"/>
              <a:cs typeface="Reem Kufi"/>
              <a:sym typeface="Reem Kuf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accent1"/>
              </a:solidFill>
              <a:latin typeface="Reem Kufi"/>
              <a:ea typeface="Reem Kufi"/>
              <a:cs typeface="Reem Kufi"/>
              <a:sym typeface="Reem Kuf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/>
          <p:nvPr/>
        </p:nvSpPr>
        <p:spPr>
          <a:xfrm>
            <a:off x="8044200" y="612975"/>
            <a:ext cx="646759" cy="623097"/>
          </a:xfrm>
          <a:custGeom>
            <a:rect b="b" l="l" r="r" t="t"/>
            <a:pathLst>
              <a:path extrusionOk="0" h="34049" w="35342">
                <a:moveTo>
                  <a:pt x="17655" y="1"/>
                </a:moveTo>
                <a:cubicBezTo>
                  <a:pt x="8829" y="1"/>
                  <a:pt x="1358" y="6823"/>
                  <a:pt x="695" y="15766"/>
                </a:cubicBezTo>
                <a:cubicBezTo>
                  <a:pt x="0" y="25145"/>
                  <a:pt x="7042" y="33306"/>
                  <a:pt x="16413" y="34001"/>
                </a:cubicBezTo>
                <a:cubicBezTo>
                  <a:pt x="16841" y="34033"/>
                  <a:pt x="17267" y="34048"/>
                  <a:pt x="17689" y="34048"/>
                </a:cubicBezTo>
                <a:cubicBezTo>
                  <a:pt x="26521" y="34048"/>
                  <a:pt x="33985" y="27233"/>
                  <a:pt x="34648" y="18283"/>
                </a:cubicBezTo>
                <a:cubicBezTo>
                  <a:pt x="35342" y="8912"/>
                  <a:pt x="28308" y="743"/>
                  <a:pt x="18929" y="48"/>
                </a:cubicBezTo>
                <a:cubicBezTo>
                  <a:pt x="18502" y="16"/>
                  <a:pt x="18077" y="1"/>
                  <a:pt x="17655" y="1"/>
                </a:cubicBezTo>
                <a:close/>
              </a:path>
            </a:pathLst>
          </a:custGeom>
          <a:solidFill>
            <a:srgbClr val="FFD3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2"/>
          <p:cNvSpPr/>
          <p:nvPr/>
        </p:nvSpPr>
        <p:spPr>
          <a:xfrm>
            <a:off x="8201527" y="954218"/>
            <a:ext cx="989353" cy="362669"/>
          </a:xfrm>
          <a:custGeom>
            <a:rect b="b" l="l" r="r" t="t"/>
            <a:pathLst>
              <a:path extrusionOk="0" h="19818" w="54063">
                <a:moveTo>
                  <a:pt x="25090" y="19303"/>
                </a:moveTo>
                <a:cubicBezTo>
                  <a:pt x="18228" y="19751"/>
                  <a:pt x="11350" y="19818"/>
                  <a:pt x="4481" y="19497"/>
                </a:cubicBezTo>
                <a:cubicBezTo>
                  <a:pt x="2584" y="19407"/>
                  <a:pt x="0" y="18406"/>
                  <a:pt x="531" y="16577"/>
                </a:cubicBezTo>
                <a:cubicBezTo>
                  <a:pt x="717" y="15942"/>
                  <a:pt x="1285" y="15479"/>
                  <a:pt x="1897" y="15203"/>
                </a:cubicBezTo>
                <a:cubicBezTo>
                  <a:pt x="4660" y="13941"/>
                  <a:pt x="8520" y="15644"/>
                  <a:pt x="10611" y="13441"/>
                </a:cubicBezTo>
                <a:cubicBezTo>
                  <a:pt x="12015" y="11970"/>
                  <a:pt x="11896" y="9282"/>
                  <a:pt x="13680" y="8296"/>
                </a:cubicBezTo>
                <a:cubicBezTo>
                  <a:pt x="15293" y="7408"/>
                  <a:pt x="17391" y="8565"/>
                  <a:pt x="19124" y="7930"/>
                </a:cubicBezTo>
                <a:cubicBezTo>
                  <a:pt x="20244" y="7520"/>
                  <a:pt x="20961" y="6444"/>
                  <a:pt x="21655" y="5466"/>
                </a:cubicBezTo>
                <a:cubicBezTo>
                  <a:pt x="22954" y="3637"/>
                  <a:pt x="24500" y="1897"/>
                  <a:pt x="26538" y="949"/>
                </a:cubicBezTo>
                <a:cubicBezTo>
                  <a:pt x="28570" y="0"/>
                  <a:pt x="31183" y="23"/>
                  <a:pt x="32871" y="1501"/>
                </a:cubicBezTo>
                <a:cubicBezTo>
                  <a:pt x="34595" y="3009"/>
                  <a:pt x="34931" y="5496"/>
                  <a:pt x="35678" y="7654"/>
                </a:cubicBezTo>
                <a:cubicBezTo>
                  <a:pt x="36425" y="9812"/>
                  <a:pt x="38269" y="12089"/>
                  <a:pt x="40509" y="11641"/>
                </a:cubicBezTo>
                <a:cubicBezTo>
                  <a:pt x="41831" y="11380"/>
                  <a:pt x="43153" y="10208"/>
                  <a:pt x="44333" y="10857"/>
                </a:cubicBezTo>
                <a:cubicBezTo>
                  <a:pt x="45557" y="11529"/>
                  <a:pt x="45348" y="13628"/>
                  <a:pt x="46588" y="14285"/>
                </a:cubicBezTo>
                <a:cubicBezTo>
                  <a:pt x="47185" y="14598"/>
                  <a:pt x="48581" y="14628"/>
                  <a:pt x="49261" y="14628"/>
                </a:cubicBezTo>
                <a:cubicBezTo>
                  <a:pt x="52845" y="14628"/>
                  <a:pt x="54062" y="15509"/>
                  <a:pt x="53913" y="16764"/>
                </a:cubicBezTo>
                <a:cubicBezTo>
                  <a:pt x="53763" y="18018"/>
                  <a:pt x="52098" y="18541"/>
                  <a:pt x="50754" y="18571"/>
                </a:cubicBezTo>
                <a:lnTo>
                  <a:pt x="25926" y="19250"/>
                </a:ln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2"/>
          <p:cNvSpPr txBox="1"/>
          <p:nvPr>
            <p:ph idx="8" type="title"/>
          </p:nvPr>
        </p:nvSpPr>
        <p:spPr>
          <a:xfrm>
            <a:off x="1009550" y="355650"/>
            <a:ext cx="7124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319" name="Google Shape;319;p32"/>
          <p:cNvSpPr txBox="1"/>
          <p:nvPr>
            <p:ph idx="1" type="subTitle"/>
          </p:nvPr>
        </p:nvSpPr>
        <p:spPr>
          <a:xfrm flipH="1">
            <a:off x="1154600" y="1488475"/>
            <a:ext cx="18153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https://www.kaggle.com/somesh24/speeddating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 txBox="1"/>
          <p:nvPr>
            <p:ph idx="5" type="subTitle"/>
          </p:nvPr>
        </p:nvSpPr>
        <p:spPr>
          <a:xfrm flipH="1">
            <a:off x="1154600" y="3359025"/>
            <a:ext cx="1719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lang="en" sz="1350">
                <a:solidFill>
                  <a:srgbClr val="000000"/>
                </a:solidFill>
              </a:rPr>
              <a:t>Attractiveness</a:t>
            </a:r>
            <a:endParaRPr sz="135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lang="en" sz="1350">
                <a:solidFill>
                  <a:srgbClr val="000000"/>
                </a:solidFill>
              </a:rPr>
              <a:t>Sincerity</a:t>
            </a:r>
            <a:endParaRPr sz="135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lang="en" sz="1350">
                <a:solidFill>
                  <a:srgbClr val="000000"/>
                </a:solidFill>
              </a:rPr>
              <a:t>Intelligence</a:t>
            </a:r>
            <a:endParaRPr sz="135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lang="en" sz="1350">
                <a:solidFill>
                  <a:srgbClr val="000000"/>
                </a:solidFill>
              </a:rPr>
              <a:t>Fun</a:t>
            </a:r>
            <a:endParaRPr sz="135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lang="en" sz="1350">
                <a:solidFill>
                  <a:srgbClr val="000000"/>
                </a:solidFill>
              </a:rPr>
              <a:t>Ambition</a:t>
            </a:r>
            <a:endParaRPr sz="135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Roboto"/>
              <a:buNone/>
            </a:pPr>
            <a:r>
              <a:rPr lang="en" sz="1350">
                <a:solidFill>
                  <a:srgbClr val="000000"/>
                </a:solidFill>
              </a:rPr>
              <a:t>Shared Interests</a:t>
            </a:r>
            <a:endParaRPr sz="135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 txBox="1"/>
          <p:nvPr>
            <p:ph type="ctrTitle"/>
          </p:nvPr>
        </p:nvSpPr>
        <p:spPr>
          <a:xfrm flipH="1">
            <a:off x="1154605" y="1009475"/>
            <a:ext cx="1560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</a:t>
            </a:r>
            <a:endParaRPr/>
          </a:p>
        </p:txBody>
      </p:sp>
      <p:sp>
        <p:nvSpPr>
          <p:cNvPr id="322" name="Google Shape;322;p32"/>
          <p:cNvSpPr txBox="1"/>
          <p:nvPr>
            <p:ph idx="2" type="ctrTitle"/>
          </p:nvPr>
        </p:nvSpPr>
        <p:spPr>
          <a:xfrm flipH="1">
            <a:off x="4005475" y="1014413"/>
            <a:ext cx="1665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Dimensions</a:t>
            </a:r>
            <a:endParaRPr/>
          </a:p>
        </p:txBody>
      </p:sp>
      <p:sp>
        <p:nvSpPr>
          <p:cNvPr id="323" name="Google Shape;323;p32"/>
          <p:cNvSpPr txBox="1"/>
          <p:nvPr>
            <p:ph idx="4" type="ctrTitle"/>
          </p:nvPr>
        </p:nvSpPr>
        <p:spPr>
          <a:xfrm flipH="1">
            <a:off x="1154599" y="2918900"/>
            <a:ext cx="1995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Attributes and Interests</a:t>
            </a:r>
            <a:endParaRPr/>
          </a:p>
        </p:txBody>
      </p:sp>
      <p:sp>
        <p:nvSpPr>
          <p:cNvPr id="324" name="Google Shape;324;p32"/>
          <p:cNvSpPr txBox="1"/>
          <p:nvPr>
            <p:ph idx="7" type="subTitle"/>
          </p:nvPr>
        </p:nvSpPr>
        <p:spPr>
          <a:xfrm flipH="1">
            <a:off x="4274000" y="3289025"/>
            <a:ext cx="1719600" cy="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1380 / 8378</a:t>
            </a:r>
            <a:endParaRPr/>
          </a:p>
        </p:txBody>
      </p:sp>
      <p:sp>
        <p:nvSpPr>
          <p:cNvPr id="325" name="Google Shape;325;p32"/>
          <p:cNvSpPr txBox="1"/>
          <p:nvPr>
            <p:ph idx="3" type="subTitle"/>
          </p:nvPr>
        </p:nvSpPr>
        <p:spPr>
          <a:xfrm flipH="1">
            <a:off x="3965250" y="1488475"/>
            <a:ext cx="1719600" cy="80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[8378 rows]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8F9C"/>
                </a:solidFill>
              </a:rPr>
              <a:t>x</a:t>
            </a:r>
            <a:endParaRPr>
              <a:solidFill>
                <a:srgbClr val="FF8F9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[121 columns]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2"/>
          <p:cNvSpPr txBox="1"/>
          <p:nvPr>
            <p:ph idx="6" type="ctrTitle"/>
          </p:nvPr>
        </p:nvSpPr>
        <p:spPr>
          <a:xfrm flipH="1">
            <a:off x="4005476" y="2761850"/>
            <a:ext cx="2301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Matches found</a:t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>
            <a:off x="717525" y="1236075"/>
            <a:ext cx="437100" cy="437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/>
          <p:nvPr/>
        </p:nvSpPr>
        <p:spPr>
          <a:xfrm>
            <a:off x="717525" y="2918911"/>
            <a:ext cx="437100" cy="437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2"/>
          <p:cNvSpPr/>
          <p:nvPr/>
        </p:nvSpPr>
        <p:spPr>
          <a:xfrm>
            <a:off x="3568375" y="1236075"/>
            <a:ext cx="437100" cy="437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2"/>
          <p:cNvSpPr/>
          <p:nvPr/>
        </p:nvSpPr>
        <p:spPr>
          <a:xfrm>
            <a:off x="3568375" y="2885451"/>
            <a:ext cx="437100" cy="437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1" name="Google Shape;3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700" y="1328625"/>
            <a:ext cx="3081500" cy="3444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2"/>
          <p:cNvGrpSpPr/>
          <p:nvPr/>
        </p:nvGrpSpPr>
        <p:grpSpPr>
          <a:xfrm>
            <a:off x="5735887" y="3067449"/>
            <a:ext cx="1719627" cy="1705421"/>
            <a:chOff x="221625" y="689375"/>
            <a:chExt cx="4315250" cy="4279600"/>
          </a:xfrm>
        </p:grpSpPr>
        <p:sp>
          <p:nvSpPr>
            <p:cNvPr id="333" name="Google Shape;333;p32"/>
            <p:cNvSpPr/>
            <p:nvPr/>
          </p:nvSpPr>
          <p:spPr>
            <a:xfrm>
              <a:off x="862125" y="689375"/>
              <a:ext cx="2986025" cy="3955950"/>
            </a:xfrm>
            <a:custGeom>
              <a:rect b="b" l="l" r="r" t="t"/>
              <a:pathLst>
                <a:path extrusionOk="0" h="158238" w="119441">
                  <a:moveTo>
                    <a:pt x="7104" y="1"/>
                  </a:moveTo>
                  <a:cubicBezTo>
                    <a:pt x="6171" y="1"/>
                    <a:pt x="5250" y="181"/>
                    <a:pt x="4385" y="585"/>
                  </a:cubicBezTo>
                  <a:cubicBezTo>
                    <a:pt x="1308" y="2025"/>
                    <a:pt x="0" y="5881"/>
                    <a:pt x="410" y="9249"/>
                  </a:cubicBezTo>
                  <a:cubicBezTo>
                    <a:pt x="819" y="12616"/>
                    <a:pt x="4319" y="15786"/>
                    <a:pt x="5943" y="18770"/>
                  </a:cubicBezTo>
                  <a:cubicBezTo>
                    <a:pt x="10552" y="27289"/>
                    <a:pt x="12877" y="29243"/>
                    <a:pt x="11609" y="38844"/>
                  </a:cubicBezTo>
                  <a:cubicBezTo>
                    <a:pt x="10803" y="44880"/>
                    <a:pt x="10103" y="53490"/>
                    <a:pt x="13379" y="58614"/>
                  </a:cubicBezTo>
                  <a:cubicBezTo>
                    <a:pt x="18516" y="66618"/>
                    <a:pt x="29345" y="67397"/>
                    <a:pt x="37745" y="71861"/>
                  </a:cubicBezTo>
                  <a:cubicBezTo>
                    <a:pt x="50317" y="78517"/>
                    <a:pt x="45391" y="100109"/>
                    <a:pt x="56709" y="108707"/>
                  </a:cubicBezTo>
                  <a:cubicBezTo>
                    <a:pt x="61147" y="112074"/>
                    <a:pt x="67142" y="112589"/>
                    <a:pt x="71989" y="115363"/>
                  </a:cubicBezTo>
                  <a:cubicBezTo>
                    <a:pt x="77417" y="118480"/>
                    <a:pt x="80877" y="124158"/>
                    <a:pt x="83360" y="129903"/>
                  </a:cubicBezTo>
                  <a:cubicBezTo>
                    <a:pt x="85843" y="135661"/>
                    <a:pt x="87586" y="141763"/>
                    <a:pt x="90782" y="147151"/>
                  </a:cubicBezTo>
                  <a:cubicBezTo>
                    <a:pt x="93978" y="152539"/>
                    <a:pt x="99010" y="157307"/>
                    <a:pt x="105217" y="158165"/>
                  </a:cubicBezTo>
                  <a:cubicBezTo>
                    <a:pt x="105571" y="158214"/>
                    <a:pt x="105902" y="158238"/>
                    <a:pt x="106212" y="158238"/>
                  </a:cubicBezTo>
                  <a:cubicBezTo>
                    <a:pt x="111337" y="158238"/>
                    <a:pt x="110645" y="151759"/>
                    <a:pt x="110869" y="145857"/>
                  </a:cubicBezTo>
                  <a:lnTo>
                    <a:pt x="111424" y="143730"/>
                  </a:lnTo>
                  <a:cubicBezTo>
                    <a:pt x="109218" y="137378"/>
                    <a:pt x="119440" y="135133"/>
                    <a:pt x="119176" y="128754"/>
                  </a:cubicBezTo>
                  <a:cubicBezTo>
                    <a:pt x="118899" y="122389"/>
                    <a:pt x="108994" y="118057"/>
                    <a:pt x="106788" y="111705"/>
                  </a:cubicBezTo>
                  <a:cubicBezTo>
                    <a:pt x="104583" y="105352"/>
                    <a:pt x="108294" y="91789"/>
                    <a:pt x="103989" y="86810"/>
                  </a:cubicBezTo>
                  <a:cubicBezTo>
                    <a:pt x="95140" y="76615"/>
                    <a:pt x="90677" y="83984"/>
                    <a:pt x="83915" y="72283"/>
                  </a:cubicBezTo>
                  <a:cubicBezTo>
                    <a:pt x="80336" y="66116"/>
                    <a:pt x="81749" y="58192"/>
                    <a:pt x="79081" y="51575"/>
                  </a:cubicBezTo>
                  <a:cubicBezTo>
                    <a:pt x="77008" y="46517"/>
                    <a:pt x="72742" y="42674"/>
                    <a:pt x="67486" y="41129"/>
                  </a:cubicBezTo>
                  <a:cubicBezTo>
                    <a:pt x="64435" y="40257"/>
                    <a:pt x="61081" y="40165"/>
                    <a:pt x="58413" y="38448"/>
                  </a:cubicBezTo>
                  <a:cubicBezTo>
                    <a:pt x="52378" y="34539"/>
                    <a:pt x="53011" y="24502"/>
                    <a:pt x="46976" y="20619"/>
                  </a:cubicBezTo>
                  <a:cubicBezTo>
                    <a:pt x="43767" y="18546"/>
                    <a:pt x="39660" y="18876"/>
                    <a:pt x="35883" y="18348"/>
                  </a:cubicBezTo>
                  <a:cubicBezTo>
                    <a:pt x="29570" y="17463"/>
                    <a:pt x="23772" y="13976"/>
                    <a:pt x="19520" y="9235"/>
                  </a:cubicBezTo>
                  <a:cubicBezTo>
                    <a:pt x="17420" y="6898"/>
                    <a:pt x="15637" y="4243"/>
                    <a:pt x="13167" y="2302"/>
                  </a:cubicBezTo>
                  <a:cubicBezTo>
                    <a:pt x="11447" y="949"/>
                    <a:pt x="9245" y="1"/>
                    <a:pt x="7104" y="1"/>
                  </a:cubicBezTo>
                  <a:close/>
                </a:path>
              </a:pathLst>
            </a:custGeom>
            <a:solidFill>
              <a:srgbClr val="7ABC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3041650" y="2796550"/>
              <a:ext cx="33575" cy="464300"/>
            </a:xfrm>
            <a:custGeom>
              <a:rect b="b" l="l" r="r" t="t"/>
              <a:pathLst>
                <a:path extrusionOk="0" h="18572" w="1343">
                  <a:moveTo>
                    <a:pt x="1105" y="1"/>
                  </a:moveTo>
                  <a:cubicBezTo>
                    <a:pt x="1085" y="1"/>
                    <a:pt x="1066" y="14"/>
                    <a:pt x="1066" y="41"/>
                  </a:cubicBezTo>
                  <a:cubicBezTo>
                    <a:pt x="1158" y="1242"/>
                    <a:pt x="1211" y="2444"/>
                    <a:pt x="1237" y="3646"/>
                  </a:cubicBezTo>
                  <a:cubicBezTo>
                    <a:pt x="1250" y="4861"/>
                    <a:pt x="1250" y="6063"/>
                    <a:pt x="1224" y="7264"/>
                  </a:cubicBezTo>
                  <a:cubicBezTo>
                    <a:pt x="1184" y="8479"/>
                    <a:pt x="1118" y="9681"/>
                    <a:pt x="1026" y="10896"/>
                  </a:cubicBezTo>
                  <a:cubicBezTo>
                    <a:pt x="933" y="12111"/>
                    <a:pt x="801" y="13300"/>
                    <a:pt x="656" y="14488"/>
                  </a:cubicBezTo>
                  <a:cubicBezTo>
                    <a:pt x="498" y="15690"/>
                    <a:pt x="313" y="16879"/>
                    <a:pt x="88" y="18081"/>
                  </a:cubicBezTo>
                  <a:cubicBezTo>
                    <a:pt x="62" y="18226"/>
                    <a:pt x="35" y="18371"/>
                    <a:pt x="9" y="18516"/>
                  </a:cubicBezTo>
                  <a:cubicBezTo>
                    <a:pt x="1" y="18549"/>
                    <a:pt x="28" y="18572"/>
                    <a:pt x="53" y="18572"/>
                  </a:cubicBezTo>
                  <a:cubicBezTo>
                    <a:pt x="68" y="18572"/>
                    <a:pt x="83" y="18563"/>
                    <a:pt x="88" y="18543"/>
                  </a:cubicBezTo>
                  <a:cubicBezTo>
                    <a:pt x="313" y="17354"/>
                    <a:pt x="498" y="16166"/>
                    <a:pt x="669" y="14964"/>
                  </a:cubicBezTo>
                  <a:cubicBezTo>
                    <a:pt x="841" y="13762"/>
                    <a:pt x="973" y="12573"/>
                    <a:pt x="1066" y="11385"/>
                  </a:cubicBezTo>
                  <a:cubicBezTo>
                    <a:pt x="1171" y="10170"/>
                    <a:pt x="1237" y="8968"/>
                    <a:pt x="1290" y="7753"/>
                  </a:cubicBezTo>
                  <a:cubicBezTo>
                    <a:pt x="1330" y="6551"/>
                    <a:pt x="1343" y="5350"/>
                    <a:pt x="1330" y="4121"/>
                  </a:cubicBezTo>
                  <a:cubicBezTo>
                    <a:pt x="1303" y="2920"/>
                    <a:pt x="1264" y="1705"/>
                    <a:pt x="1184" y="490"/>
                  </a:cubicBezTo>
                  <a:cubicBezTo>
                    <a:pt x="1171" y="344"/>
                    <a:pt x="1158" y="199"/>
                    <a:pt x="1145" y="41"/>
                  </a:cubicBezTo>
                  <a:cubicBezTo>
                    <a:pt x="1145" y="14"/>
                    <a:pt x="1125" y="1"/>
                    <a:pt x="110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2940825" y="2770800"/>
              <a:ext cx="2025" cy="156200"/>
            </a:xfrm>
            <a:custGeom>
              <a:rect b="b" l="l" r="r" t="t"/>
              <a:pathLst>
                <a:path extrusionOk="0" h="6248" w="81">
                  <a:moveTo>
                    <a:pt x="40" y="1"/>
                  </a:moveTo>
                  <a:cubicBezTo>
                    <a:pt x="21" y="1"/>
                    <a:pt x="1" y="14"/>
                    <a:pt x="1" y="40"/>
                  </a:cubicBezTo>
                  <a:lnTo>
                    <a:pt x="1" y="6208"/>
                  </a:lnTo>
                  <a:cubicBezTo>
                    <a:pt x="1" y="6234"/>
                    <a:pt x="21" y="6247"/>
                    <a:pt x="40" y="6247"/>
                  </a:cubicBezTo>
                  <a:cubicBezTo>
                    <a:pt x="60" y="6247"/>
                    <a:pt x="80" y="6234"/>
                    <a:pt x="80" y="6208"/>
                  </a:cubicBezTo>
                  <a:lnTo>
                    <a:pt x="80" y="40"/>
                  </a:lnTo>
                  <a:cubicBezTo>
                    <a:pt x="80" y="14"/>
                    <a:pt x="60" y="1"/>
                    <a:pt x="4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2740550" y="2153350"/>
              <a:ext cx="55700" cy="749475"/>
            </a:xfrm>
            <a:custGeom>
              <a:rect b="b" l="l" r="r" t="t"/>
              <a:pathLst>
                <a:path extrusionOk="0" h="29979" w="2228">
                  <a:moveTo>
                    <a:pt x="1174" y="0"/>
                  </a:moveTo>
                  <a:cubicBezTo>
                    <a:pt x="1148" y="0"/>
                    <a:pt x="1118" y="23"/>
                    <a:pt x="1118" y="55"/>
                  </a:cubicBezTo>
                  <a:cubicBezTo>
                    <a:pt x="1448" y="1984"/>
                    <a:pt x="1699" y="3938"/>
                    <a:pt x="1871" y="5893"/>
                  </a:cubicBezTo>
                  <a:cubicBezTo>
                    <a:pt x="2029" y="7861"/>
                    <a:pt x="2122" y="9815"/>
                    <a:pt x="2148" y="11770"/>
                  </a:cubicBezTo>
                  <a:cubicBezTo>
                    <a:pt x="2161" y="13724"/>
                    <a:pt x="2095" y="15666"/>
                    <a:pt x="1950" y="17620"/>
                  </a:cubicBezTo>
                  <a:cubicBezTo>
                    <a:pt x="1818" y="19561"/>
                    <a:pt x="1593" y="21516"/>
                    <a:pt x="1290" y="23471"/>
                  </a:cubicBezTo>
                  <a:cubicBezTo>
                    <a:pt x="999" y="25399"/>
                    <a:pt x="629" y="27314"/>
                    <a:pt x="180" y="29215"/>
                  </a:cubicBezTo>
                  <a:cubicBezTo>
                    <a:pt x="127" y="29453"/>
                    <a:pt x="75" y="29691"/>
                    <a:pt x="9" y="29929"/>
                  </a:cubicBezTo>
                  <a:cubicBezTo>
                    <a:pt x="1" y="29961"/>
                    <a:pt x="27" y="29978"/>
                    <a:pt x="51" y="29978"/>
                  </a:cubicBezTo>
                  <a:cubicBezTo>
                    <a:pt x="67" y="29978"/>
                    <a:pt x="83" y="29971"/>
                    <a:pt x="88" y="29955"/>
                  </a:cubicBezTo>
                  <a:lnTo>
                    <a:pt x="88" y="29942"/>
                  </a:lnTo>
                  <a:cubicBezTo>
                    <a:pt x="563" y="28040"/>
                    <a:pt x="959" y="26112"/>
                    <a:pt x="1276" y="24171"/>
                  </a:cubicBezTo>
                  <a:cubicBezTo>
                    <a:pt x="1580" y="22229"/>
                    <a:pt x="1818" y="20288"/>
                    <a:pt x="1976" y="18346"/>
                  </a:cubicBezTo>
                  <a:cubicBezTo>
                    <a:pt x="2135" y="16392"/>
                    <a:pt x="2227" y="14424"/>
                    <a:pt x="2227" y="12456"/>
                  </a:cubicBezTo>
                  <a:cubicBezTo>
                    <a:pt x="2227" y="10475"/>
                    <a:pt x="2161" y="8521"/>
                    <a:pt x="2003" y="6579"/>
                  </a:cubicBezTo>
                  <a:cubicBezTo>
                    <a:pt x="1858" y="4638"/>
                    <a:pt x="1633" y="2697"/>
                    <a:pt x="1329" y="769"/>
                  </a:cubicBezTo>
                  <a:cubicBezTo>
                    <a:pt x="1290" y="518"/>
                    <a:pt x="1250" y="267"/>
                    <a:pt x="1210" y="29"/>
                  </a:cubicBezTo>
                  <a:cubicBezTo>
                    <a:pt x="1205" y="9"/>
                    <a:pt x="1191" y="0"/>
                    <a:pt x="1174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2606700" y="3284550"/>
              <a:ext cx="156850" cy="2325"/>
            </a:xfrm>
            <a:custGeom>
              <a:rect b="b" l="l" r="r" t="t"/>
              <a:pathLst>
                <a:path extrusionOk="0" h="93" w="6274">
                  <a:moveTo>
                    <a:pt x="54" y="0"/>
                  </a:moveTo>
                  <a:cubicBezTo>
                    <a:pt x="1" y="0"/>
                    <a:pt x="1" y="93"/>
                    <a:pt x="54" y="93"/>
                  </a:cubicBezTo>
                  <a:lnTo>
                    <a:pt x="6221" y="93"/>
                  </a:lnTo>
                  <a:cubicBezTo>
                    <a:pt x="6274" y="93"/>
                    <a:pt x="6274" y="0"/>
                    <a:pt x="622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3171950" y="3387550"/>
              <a:ext cx="2325" cy="156200"/>
            </a:xfrm>
            <a:custGeom>
              <a:rect b="b" l="l" r="r" t="t"/>
              <a:pathLst>
                <a:path extrusionOk="0" h="6248" w="93">
                  <a:moveTo>
                    <a:pt x="47" y="1"/>
                  </a:moveTo>
                  <a:cubicBezTo>
                    <a:pt x="23" y="1"/>
                    <a:pt x="0" y="14"/>
                    <a:pt x="0" y="40"/>
                  </a:cubicBezTo>
                  <a:lnTo>
                    <a:pt x="0" y="6208"/>
                  </a:lnTo>
                  <a:cubicBezTo>
                    <a:pt x="0" y="6234"/>
                    <a:pt x="23" y="6247"/>
                    <a:pt x="47" y="6247"/>
                  </a:cubicBezTo>
                  <a:cubicBezTo>
                    <a:pt x="70" y="6247"/>
                    <a:pt x="93" y="6234"/>
                    <a:pt x="93" y="6208"/>
                  </a:cubicBezTo>
                  <a:lnTo>
                    <a:pt x="93" y="6194"/>
                  </a:lnTo>
                  <a:lnTo>
                    <a:pt x="93" y="40"/>
                  </a:lnTo>
                  <a:cubicBezTo>
                    <a:pt x="93" y="14"/>
                    <a:pt x="70" y="1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1293850" y="1195850"/>
              <a:ext cx="2298100" cy="3340350"/>
            </a:xfrm>
            <a:custGeom>
              <a:rect b="b" l="l" r="r" t="t"/>
              <a:pathLst>
                <a:path extrusionOk="0" h="133614" w="91924">
                  <a:moveTo>
                    <a:pt x="60" y="1"/>
                  </a:moveTo>
                  <a:cubicBezTo>
                    <a:pt x="34" y="1"/>
                    <a:pt x="0" y="29"/>
                    <a:pt x="19" y="57"/>
                  </a:cubicBezTo>
                  <a:lnTo>
                    <a:pt x="6" y="70"/>
                  </a:lnTo>
                  <a:cubicBezTo>
                    <a:pt x="4298" y="8548"/>
                    <a:pt x="12591" y="13805"/>
                    <a:pt x="19564" y="19853"/>
                  </a:cubicBezTo>
                  <a:cubicBezTo>
                    <a:pt x="23130" y="22957"/>
                    <a:pt x="26498" y="26377"/>
                    <a:pt x="28822" y="30511"/>
                  </a:cubicBezTo>
                  <a:cubicBezTo>
                    <a:pt x="31596" y="35450"/>
                    <a:pt x="32771" y="41116"/>
                    <a:pt x="35756" y="45936"/>
                  </a:cubicBezTo>
                  <a:cubicBezTo>
                    <a:pt x="38661" y="50624"/>
                    <a:pt x="43257" y="53767"/>
                    <a:pt x="47391" y="57267"/>
                  </a:cubicBezTo>
                  <a:cubicBezTo>
                    <a:pt x="51551" y="60807"/>
                    <a:pt x="54958" y="65019"/>
                    <a:pt x="57903" y="69615"/>
                  </a:cubicBezTo>
                  <a:cubicBezTo>
                    <a:pt x="60822" y="74158"/>
                    <a:pt x="63318" y="78939"/>
                    <a:pt x="65972" y="83641"/>
                  </a:cubicBezTo>
                  <a:cubicBezTo>
                    <a:pt x="68693" y="88474"/>
                    <a:pt x="71651" y="93083"/>
                    <a:pt x="75111" y="97415"/>
                  </a:cubicBezTo>
                  <a:cubicBezTo>
                    <a:pt x="78941" y="102196"/>
                    <a:pt x="82890" y="106831"/>
                    <a:pt x="85756" y="112259"/>
                  </a:cubicBezTo>
                  <a:cubicBezTo>
                    <a:pt x="88529" y="117528"/>
                    <a:pt x="90418" y="123207"/>
                    <a:pt x="91329" y="129071"/>
                  </a:cubicBezTo>
                  <a:cubicBezTo>
                    <a:pt x="91567" y="130563"/>
                    <a:pt x="91725" y="132069"/>
                    <a:pt x="91844" y="133574"/>
                  </a:cubicBezTo>
                  <a:cubicBezTo>
                    <a:pt x="91844" y="133601"/>
                    <a:pt x="91864" y="133614"/>
                    <a:pt x="91883" y="133614"/>
                  </a:cubicBezTo>
                  <a:cubicBezTo>
                    <a:pt x="91903" y="133614"/>
                    <a:pt x="91923" y="133601"/>
                    <a:pt x="91923" y="133574"/>
                  </a:cubicBezTo>
                  <a:cubicBezTo>
                    <a:pt x="91500" y="127750"/>
                    <a:pt x="90153" y="122032"/>
                    <a:pt x="87922" y="116644"/>
                  </a:cubicBezTo>
                  <a:cubicBezTo>
                    <a:pt x="85676" y="111269"/>
                    <a:pt x="82520" y="106461"/>
                    <a:pt x="78888" y="101918"/>
                  </a:cubicBezTo>
                  <a:cubicBezTo>
                    <a:pt x="76907" y="99449"/>
                    <a:pt x="74834" y="97006"/>
                    <a:pt x="72932" y="94457"/>
                  </a:cubicBezTo>
                  <a:cubicBezTo>
                    <a:pt x="71268" y="92238"/>
                    <a:pt x="69749" y="89900"/>
                    <a:pt x="68323" y="87523"/>
                  </a:cubicBezTo>
                  <a:cubicBezTo>
                    <a:pt x="65536" y="82888"/>
                    <a:pt x="63067" y="78081"/>
                    <a:pt x="60333" y="73419"/>
                  </a:cubicBezTo>
                  <a:cubicBezTo>
                    <a:pt x="57652" y="68810"/>
                    <a:pt x="54681" y="64319"/>
                    <a:pt x="50956" y="60476"/>
                  </a:cubicBezTo>
                  <a:cubicBezTo>
                    <a:pt x="47126" y="56514"/>
                    <a:pt x="42385" y="53583"/>
                    <a:pt x="38635" y="49541"/>
                  </a:cubicBezTo>
                  <a:cubicBezTo>
                    <a:pt x="36654" y="47415"/>
                    <a:pt x="35161" y="44985"/>
                    <a:pt x="33973" y="42331"/>
                  </a:cubicBezTo>
                  <a:cubicBezTo>
                    <a:pt x="32784" y="39689"/>
                    <a:pt x="31833" y="36903"/>
                    <a:pt x="30698" y="34222"/>
                  </a:cubicBezTo>
                  <a:cubicBezTo>
                    <a:pt x="28809" y="29732"/>
                    <a:pt x="26075" y="25928"/>
                    <a:pt x="22615" y="22534"/>
                  </a:cubicBezTo>
                  <a:cubicBezTo>
                    <a:pt x="15840" y="15918"/>
                    <a:pt x="7230" y="11031"/>
                    <a:pt x="1868" y="3054"/>
                  </a:cubicBezTo>
                  <a:cubicBezTo>
                    <a:pt x="1207" y="2090"/>
                    <a:pt x="613" y="1074"/>
                    <a:pt x="85" y="17"/>
                  </a:cubicBezTo>
                  <a:cubicBezTo>
                    <a:pt x="81" y="5"/>
                    <a:pt x="71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221625" y="2611000"/>
              <a:ext cx="3066575" cy="2101200"/>
            </a:xfrm>
            <a:custGeom>
              <a:rect b="b" l="l" r="r" t="t"/>
              <a:pathLst>
                <a:path extrusionOk="0" h="84048" w="122663">
                  <a:moveTo>
                    <a:pt x="11609" y="1"/>
                  </a:moveTo>
                  <a:cubicBezTo>
                    <a:pt x="6108" y="1"/>
                    <a:pt x="1" y="4222"/>
                    <a:pt x="713" y="9668"/>
                  </a:cubicBezTo>
                  <a:cubicBezTo>
                    <a:pt x="1109" y="12706"/>
                    <a:pt x="3473" y="15122"/>
                    <a:pt x="6048" y="16800"/>
                  </a:cubicBezTo>
                  <a:cubicBezTo>
                    <a:pt x="12467" y="21012"/>
                    <a:pt x="20602" y="22043"/>
                    <a:pt x="26875" y="26453"/>
                  </a:cubicBezTo>
                  <a:cubicBezTo>
                    <a:pt x="32356" y="30323"/>
                    <a:pt x="35908" y="36424"/>
                    <a:pt x="41244" y="40492"/>
                  </a:cubicBezTo>
                  <a:cubicBezTo>
                    <a:pt x="49445" y="46739"/>
                    <a:pt x="60459" y="47267"/>
                    <a:pt x="70562" y="49380"/>
                  </a:cubicBezTo>
                  <a:cubicBezTo>
                    <a:pt x="75092" y="50331"/>
                    <a:pt x="79728" y="51757"/>
                    <a:pt x="83108" y="54927"/>
                  </a:cubicBezTo>
                  <a:cubicBezTo>
                    <a:pt x="85512" y="57185"/>
                    <a:pt x="87097" y="60156"/>
                    <a:pt x="89223" y="62679"/>
                  </a:cubicBezTo>
                  <a:cubicBezTo>
                    <a:pt x="95760" y="70431"/>
                    <a:pt x="107580" y="74235"/>
                    <a:pt x="110116" y="84047"/>
                  </a:cubicBezTo>
                  <a:lnTo>
                    <a:pt x="122068" y="83374"/>
                  </a:lnTo>
                  <a:cubicBezTo>
                    <a:pt x="117855" y="76876"/>
                    <a:pt x="122662" y="71989"/>
                    <a:pt x="122622" y="64250"/>
                  </a:cubicBezTo>
                  <a:cubicBezTo>
                    <a:pt x="122556" y="52087"/>
                    <a:pt x="115874" y="39541"/>
                    <a:pt x="104754" y="34615"/>
                  </a:cubicBezTo>
                  <a:cubicBezTo>
                    <a:pt x="99154" y="32119"/>
                    <a:pt x="92644" y="32172"/>
                    <a:pt x="87163" y="29412"/>
                  </a:cubicBezTo>
                  <a:cubicBezTo>
                    <a:pt x="79886" y="25754"/>
                    <a:pt x="75739" y="17843"/>
                    <a:pt x="69083" y="13141"/>
                  </a:cubicBezTo>
                  <a:cubicBezTo>
                    <a:pt x="57382" y="4887"/>
                    <a:pt x="41244" y="8295"/>
                    <a:pt x="27509" y="4267"/>
                  </a:cubicBezTo>
                  <a:cubicBezTo>
                    <a:pt x="22226" y="2708"/>
                    <a:pt x="17142" y="14"/>
                    <a:pt x="11635" y="1"/>
                  </a:cubicBezTo>
                  <a:cubicBezTo>
                    <a:pt x="11626" y="1"/>
                    <a:pt x="11617" y="1"/>
                    <a:pt x="11609" y="1"/>
                  </a:cubicBezTo>
                  <a:close/>
                </a:path>
              </a:pathLst>
            </a:custGeom>
            <a:solidFill>
              <a:srgbClr val="B0E7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705450" y="2914925"/>
              <a:ext cx="2509250" cy="1670700"/>
            </a:xfrm>
            <a:custGeom>
              <a:rect b="b" l="l" r="r" t="t"/>
              <a:pathLst>
                <a:path extrusionOk="0" h="66828" w="100370">
                  <a:moveTo>
                    <a:pt x="55" y="1"/>
                  </a:moveTo>
                  <a:cubicBezTo>
                    <a:pt x="23" y="1"/>
                    <a:pt x="1" y="51"/>
                    <a:pt x="34" y="73"/>
                  </a:cubicBezTo>
                  <a:cubicBezTo>
                    <a:pt x="3745" y="2239"/>
                    <a:pt x="8077" y="2701"/>
                    <a:pt x="12263" y="3137"/>
                  </a:cubicBezTo>
                  <a:cubicBezTo>
                    <a:pt x="16621" y="3599"/>
                    <a:pt x="20900" y="4167"/>
                    <a:pt x="24809" y="6254"/>
                  </a:cubicBezTo>
                  <a:cubicBezTo>
                    <a:pt x="31914" y="10031"/>
                    <a:pt x="36854" y="16766"/>
                    <a:pt x="43840" y="20702"/>
                  </a:cubicBezTo>
                  <a:cubicBezTo>
                    <a:pt x="51751" y="25152"/>
                    <a:pt x="61259" y="24994"/>
                    <a:pt x="69447" y="28771"/>
                  </a:cubicBezTo>
                  <a:cubicBezTo>
                    <a:pt x="76513" y="32033"/>
                    <a:pt x="82258" y="37514"/>
                    <a:pt x="86907" y="43668"/>
                  </a:cubicBezTo>
                  <a:cubicBezTo>
                    <a:pt x="91701" y="50033"/>
                    <a:pt x="95464" y="57099"/>
                    <a:pt x="98991" y="64204"/>
                  </a:cubicBezTo>
                  <a:cubicBezTo>
                    <a:pt x="99426" y="65075"/>
                    <a:pt x="99849" y="65934"/>
                    <a:pt x="100272" y="66806"/>
                  </a:cubicBezTo>
                  <a:cubicBezTo>
                    <a:pt x="100280" y="66821"/>
                    <a:pt x="100292" y="66828"/>
                    <a:pt x="100305" y="66828"/>
                  </a:cubicBezTo>
                  <a:cubicBezTo>
                    <a:pt x="100336" y="66828"/>
                    <a:pt x="100369" y="66794"/>
                    <a:pt x="100351" y="66766"/>
                  </a:cubicBezTo>
                  <a:cubicBezTo>
                    <a:pt x="96851" y="59608"/>
                    <a:pt x="93219" y="52463"/>
                    <a:pt x="88637" y="45926"/>
                  </a:cubicBezTo>
                  <a:cubicBezTo>
                    <a:pt x="84278" y="39693"/>
                    <a:pt x="78983" y="33961"/>
                    <a:pt x="72313" y="30157"/>
                  </a:cubicBezTo>
                  <a:cubicBezTo>
                    <a:pt x="68615" y="28044"/>
                    <a:pt x="64627" y="26737"/>
                    <a:pt x="60493" y="25760"/>
                  </a:cubicBezTo>
                  <a:cubicBezTo>
                    <a:pt x="56030" y="24703"/>
                    <a:pt x="51460" y="23924"/>
                    <a:pt x="47194" y="22207"/>
                  </a:cubicBezTo>
                  <a:cubicBezTo>
                    <a:pt x="43206" y="20609"/>
                    <a:pt x="39812" y="18047"/>
                    <a:pt x="36576" y="15261"/>
                  </a:cubicBezTo>
                  <a:cubicBezTo>
                    <a:pt x="33605" y="12685"/>
                    <a:pt x="30726" y="9965"/>
                    <a:pt x="27464" y="7759"/>
                  </a:cubicBezTo>
                  <a:cubicBezTo>
                    <a:pt x="25866" y="6663"/>
                    <a:pt x="24149" y="5739"/>
                    <a:pt x="22340" y="5026"/>
                  </a:cubicBezTo>
                  <a:cubicBezTo>
                    <a:pt x="20306" y="4233"/>
                    <a:pt x="18166" y="3797"/>
                    <a:pt x="16001" y="3494"/>
                  </a:cubicBezTo>
                  <a:cubicBezTo>
                    <a:pt x="11695" y="2886"/>
                    <a:pt x="7231" y="2833"/>
                    <a:pt x="3085" y="1394"/>
                  </a:cubicBezTo>
                  <a:cubicBezTo>
                    <a:pt x="2041" y="1024"/>
                    <a:pt x="1038" y="562"/>
                    <a:pt x="74" y="7"/>
                  </a:cubicBezTo>
                  <a:cubicBezTo>
                    <a:pt x="67" y="3"/>
                    <a:pt x="61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454375" y="4088350"/>
              <a:ext cx="2558800" cy="738500"/>
            </a:xfrm>
            <a:custGeom>
              <a:rect b="b" l="l" r="r" t="t"/>
              <a:pathLst>
                <a:path extrusionOk="0" h="29540" w="102352">
                  <a:moveTo>
                    <a:pt x="16857" y="1"/>
                  </a:moveTo>
                  <a:cubicBezTo>
                    <a:pt x="14937" y="1"/>
                    <a:pt x="13015" y="205"/>
                    <a:pt x="11120" y="613"/>
                  </a:cubicBezTo>
                  <a:cubicBezTo>
                    <a:pt x="7964" y="1300"/>
                    <a:pt x="4807" y="2647"/>
                    <a:pt x="2747" y="5143"/>
                  </a:cubicBezTo>
                  <a:cubicBezTo>
                    <a:pt x="674" y="7626"/>
                    <a:pt x="0" y="11443"/>
                    <a:pt x="1770" y="14137"/>
                  </a:cubicBezTo>
                  <a:cubicBezTo>
                    <a:pt x="3421" y="16633"/>
                    <a:pt x="6656" y="17610"/>
                    <a:pt x="9641" y="17610"/>
                  </a:cubicBezTo>
                  <a:cubicBezTo>
                    <a:pt x="12626" y="17610"/>
                    <a:pt x="15571" y="16871"/>
                    <a:pt x="18555" y="16765"/>
                  </a:cubicBezTo>
                  <a:cubicBezTo>
                    <a:pt x="18800" y="16757"/>
                    <a:pt x="19044" y="16752"/>
                    <a:pt x="19287" y="16752"/>
                  </a:cubicBezTo>
                  <a:cubicBezTo>
                    <a:pt x="32844" y="16752"/>
                    <a:pt x="44813" y="29539"/>
                    <a:pt x="57784" y="29539"/>
                  </a:cubicBezTo>
                  <a:cubicBezTo>
                    <a:pt x="59239" y="29539"/>
                    <a:pt x="60706" y="29378"/>
                    <a:pt x="62190" y="29021"/>
                  </a:cubicBezTo>
                  <a:cubicBezTo>
                    <a:pt x="70379" y="27044"/>
                    <a:pt x="77405" y="19228"/>
                    <a:pt x="85313" y="19228"/>
                  </a:cubicBezTo>
                  <a:cubicBezTo>
                    <a:pt x="86280" y="19228"/>
                    <a:pt x="87262" y="19345"/>
                    <a:pt x="88260" y="19604"/>
                  </a:cubicBezTo>
                  <a:cubicBezTo>
                    <a:pt x="90861" y="20291"/>
                    <a:pt x="93159" y="21916"/>
                    <a:pt x="95787" y="22510"/>
                  </a:cubicBezTo>
                  <a:cubicBezTo>
                    <a:pt x="96271" y="22619"/>
                    <a:pt x="96779" y="22673"/>
                    <a:pt x="97290" y="22673"/>
                  </a:cubicBezTo>
                  <a:cubicBezTo>
                    <a:pt x="99575" y="22673"/>
                    <a:pt x="101919" y="21588"/>
                    <a:pt x="102351" y="19420"/>
                  </a:cubicBezTo>
                  <a:lnTo>
                    <a:pt x="102351" y="19420"/>
                  </a:lnTo>
                  <a:lnTo>
                    <a:pt x="101281" y="19644"/>
                  </a:lnTo>
                  <a:cubicBezTo>
                    <a:pt x="95735" y="9422"/>
                    <a:pt x="84417" y="2594"/>
                    <a:pt x="72782" y="2476"/>
                  </a:cubicBezTo>
                  <a:cubicBezTo>
                    <a:pt x="72662" y="2474"/>
                    <a:pt x="72542" y="2474"/>
                    <a:pt x="72422" y="2474"/>
                  </a:cubicBezTo>
                  <a:cubicBezTo>
                    <a:pt x="62697" y="2474"/>
                    <a:pt x="52976" y="6659"/>
                    <a:pt x="43480" y="6659"/>
                  </a:cubicBezTo>
                  <a:cubicBezTo>
                    <a:pt x="41100" y="6659"/>
                    <a:pt x="38733" y="6396"/>
                    <a:pt x="36384" y="5738"/>
                  </a:cubicBezTo>
                  <a:cubicBezTo>
                    <a:pt x="32554" y="4668"/>
                    <a:pt x="29081" y="2608"/>
                    <a:pt x="25304" y="1353"/>
                  </a:cubicBezTo>
                  <a:cubicBezTo>
                    <a:pt x="22563" y="453"/>
                    <a:pt x="19713" y="1"/>
                    <a:pt x="168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912075" y="4276650"/>
              <a:ext cx="2040475" cy="329400"/>
            </a:xfrm>
            <a:custGeom>
              <a:rect b="b" l="l" r="r" t="t"/>
              <a:pathLst>
                <a:path extrusionOk="0" h="13176" w="81619">
                  <a:moveTo>
                    <a:pt x="51" y="0"/>
                  </a:moveTo>
                  <a:cubicBezTo>
                    <a:pt x="8" y="0"/>
                    <a:pt x="1" y="69"/>
                    <a:pt x="49" y="81"/>
                  </a:cubicBezTo>
                  <a:lnTo>
                    <a:pt x="36" y="81"/>
                  </a:lnTo>
                  <a:lnTo>
                    <a:pt x="9637" y="3435"/>
                  </a:lnTo>
                  <a:cubicBezTo>
                    <a:pt x="12767" y="4531"/>
                    <a:pt x="15884" y="5654"/>
                    <a:pt x="19027" y="6671"/>
                  </a:cubicBezTo>
                  <a:cubicBezTo>
                    <a:pt x="22065" y="7648"/>
                    <a:pt x="25155" y="8493"/>
                    <a:pt x="28338" y="8890"/>
                  </a:cubicBezTo>
                  <a:cubicBezTo>
                    <a:pt x="29431" y="9026"/>
                    <a:pt x="30529" y="9093"/>
                    <a:pt x="31626" y="9093"/>
                  </a:cubicBezTo>
                  <a:cubicBezTo>
                    <a:pt x="33617" y="9093"/>
                    <a:pt x="35606" y="8870"/>
                    <a:pt x="37556" y="8427"/>
                  </a:cubicBezTo>
                  <a:cubicBezTo>
                    <a:pt x="40488" y="7741"/>
                    <a:pt x="43301" y="6645"/>
                    <a:pt x="46140" y="5694"/>
                  </a:cubicBezTo>
                  <a:cubicBezTo>
                    <a:pt x="48676" y="4822"/>
                    <a:pt x="51291" y="4201"/>
                    <a:pt x="53959" y="3832"/>
                  </a:cubicBezTo>
                  <a:cubicBezTo>
                    <a:pt x="55825" y="3586"/>
                    <a:pt x="57707" y="3436"/>
                    <a:pt x="59585" y="3436"/>
                  </a:cubicBezTo>
                  <a:cubicBezTo>
                    <a:pt x="61640" y="3436"/>
                    <a:pt x="63691" y="3615"/>
                    <a:pt x="65712" y="4043"/>
                  </a:cubicBezTo>
                  <a:cubicBezTo>
                    <a:pt x="70995" y="5152"/>
                    <a:pt x="75763" y="7873"/>
                    <a:pt x="79764" y="11465"/>
                  </a:cubicBezTo>
                  <a:cubicBezTo>
                    <a:pt x="80372" y="12020"/>
                    <a:pt x="80953" y="12587"/>
                    <a:pt x="81534" y="13169"/>
                  </a:cubicBezTo>
                  <a:cubicBezTo>
                    <a:pt x="81541" y="13173"/>
                    <a:pt x="81549" y="13176"/>
                    <a:pt x="81557" y="13176"/>
                  </a:cubicBezTo>
                  <a:cubicBezTo>
                    <a:pt x="81590" y="13176"/>
                    <a:pt x="81619" y="13135"/>
                    <a:pt x="81587" y="13103"/>
                  </a:cubicBezTo>
                  <a:cubicBezTo>
                    <a:pt x="77717" y="9193"/>
                    <a:pt x="73068" y="6011"/>
                    <a:pt x="67733" y="4465"/>
                  </a:cubicBezTo>
                  <a:cubicBezTo>
                    <a:pt x="65053" y="3692"/>
                    <a:pt x="62287" y="3360"/>
                    <a:pt x="59511" y="3360"/>
                  </a:cubicBezTo>
                  <a:cubicBezTo>
                    <a:pt x="58210" y="3360"/>
                    <a:pt x="56907" y="3433"/>
                    <a:pt x="55609" y="3567"/>
                  </a:cubicBezTo>
                  <a:cubicBezTo>
                    <a:pt x="53430" y="3766"/>
                    <a:pt x="51278" y="4135"/>
                    <a:pt x="49165" y="4690"/>
                  </a:cubicBezTo>
                  <a:cubicBezTo>
                    <a:pt x="46233" y="5496"/>
                    <a:pt x="43406" y="6618"/>
                    <a:pt x="40514" y="7529"/>
                  </a:cubicBezTo>
                  <a:cubicBezTo>
                    <a:pt x="37664" y="8426"/>
                    <a:pt x="34778" y="9028"/>
                    <a:pt x="31791" y="9028"/>
                  </a:cubicBezTo>
                  <a:cubicBezTo>
                    <a:pt x="31609" y="9028"/>
                    <a:pt x="31426" y="9026"/>
                    <a:pt x="31243" y="9022"/>
                  </a:cubicBezTo>
                  <a:cubicBezTo>
                    <a:pt x="27915" y="8956"/>
                    <a:pt x="24640" y="8256"/>
                    <a:pt x="21444" y="7331"/>
                  </a:cubicBezTo>
                  <a:cubicBezTo>
                    <a:pt x="18248" y="6420"/>
                    <a:pt x="15144" y="5284"/>
                    <a:pt x="12028" y="4188"/>
                  </a:cubicBezTo>
                  <a:lnTo>
                    <a:pt x="2427" y="834"/>
                  </a:lnTo>
                  <a:lnTo>
                    <a:pt x="63" y="2"/>
                  </a:lnTo>
                  <a:cubicBezTo>
                    <a:pt x="59" y="1"/>
                    <a:pt x="55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1351275" y="1599600"/>
              <a:ext cx="288975" cy="94275"/>
            </a:xfrm>
            <a:custGeom>
              <a:rect b="b" l="l" r="r" t="t"/>
              <a:pathLst>
                <a:path extrusionOk="0" h="3771" w="11559">
                  <a:moveTo>
                    <a:pt x="52" y="0"/>
                  </a:moveTo>
                  <a:cubicBezTo>
                    <a:pt x="14" y="0"/>
                    <a:pt x="1" y="62"/>
                    <a:pt x="46" y="85"/>
                  </a:cubicBezTo>
                  <a:lnTo>
                    <a:pt x="33" y="85"/>
                  </a:lnTo>
                  <a:cubicBezTo>
                    <a:pt x="759" y="375"/>
                    <a:pt x="1499" y="666"/>
                    <a:pt x="2225" y="943"/>
                  </a:cubicBezTo>
                  <a:cubicBezTo>
                    <a:pt x="2965" y="1220"/>
                    <a:pt x="3691" y="1484"/>
                    <a:pt x="4431" y="1735"/>
                  </a:cubicBezTo>
                  <a:cubicBezTo>
                    <a:pt x="5170" y="1986"/>
                    <a:pt x="5923" y="2224"/>
                    <a:pt x="6676" y="2449"/>
                  </a:cubicBezTo>
                  <a:cubicBezTo>
                    <a:pt x="7415" y="2686"/>
                    <a:pt x="8168" y="2911"/>
                    <a:pt x="8934" y="3109"/>
                  </a:cubicBezTo>
                  <a:cubicBezTo>
                    <a:pt x="9687" y="3320"/>
                    <a:pt x="10440" y="3518"/>
                    <a:pt x="11206" y="3703"/>
                  </a:cubicBezTo>
                  <a:lnTo>
                    <a:pt x="11496" y="3769"/>
                  </a:lnTo>
                  <a:cubicBezTo>
                    <a:pt x="11499" y="3770"/>
                    <a:pt x="11502" y="3771"/>
                    <a:pt x="11505" y="3771"/>
                  </a:cubicBezTo>
                  <a:cubicBezTo>
                    <a:pt x="11539" y="3771"/>
                    <a:pt x="11558" y="3702"/>
                    <a:pt x="11509" y="3690"/>
                  </a:cubicBezTo>
                  <a:cubicBezTo>
                    <a:pt x="10743" y="3505"/>
                    <a:pt x="9991" y="3307"/>
                    <a:pt x="9225" y="3109"/>
                  </a:cubicBezTo>
                  <a:cubicBezTo>
                    <a:pt x="8472" y="2911"/>
                    <a:pt x="7719" y="2686"/>
                    <a:pt x="6980" y="2462"/>
                  </a:cubicBezTo>
                  <a:cubicBezTo>
                    <a:pt x="6227" y="2237"/>
                    <a:pt x="5487" y="2000"/>
                    <a:pt x="4734" y="1749"/>
                  </a:cubicBezTo>
                  <a:cubicBezTo>
                    <a:pt x="3995" y="1498"/>
                    <a:pt x="3255" y="1234"/>
                    <a:pt x="2529" y="969"/>
                  </a:cubicBezTo>
                  <a:cubicBezTo>
                    <a:pt x="1789" y="692"/>
                    <a:pt x="1063" y="415"/>
                    <a:pt x="337" y="111"/>
                  </a:cubicBezTo>
                  <a:lnTo>
                    <a:pt x="73" y="5"/>
                  </a:lnTo>
                  <a:cubicBezTo>
                    <a:pt x="65" y="2"/>
                    <a:pt x="58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1826400" y="1359600"/>
              <a:ext cx="172375" cy="369950"/>
            </a:xfrm>
            <a:custGeom>
              <a:rect b="b" l="l" r="r" t="t"/>
              <a:pathLst>
                <a:path extrusionOk="0" h="14798" w="6895">
                  <a:moveTo>
                    <a:pt x="55" y="1"/>
                  </a:moveTo>
                  <a:cubicBezTo>
                    <a:pt x="28" y="1"/>
                    <a:pt x="0" y="29"/>
                    <a:pt x="19" y="57"/>
                  </a:cubicBezTo>
                  <a:lnTo>
                    <a:pt x="32" y="70"/>
                  </a:lnTo>
                  <a:cubicBezTo>
                    <a:pt x="547" y="981"/>
                    <a:pt x="1062" y="1906"/>
                    <a:pt x="1551" y="2830"/>
                  </a:cubicBezTo>
                  <a:cubicBezTo>
                    <a:pt x="2039" y="3768"/>
                    <a:pt x="2528" y="4706"/>
                    <a:pt x="2977" y="5643"/>
                  </a:cubicBezTo>
                  <a:cubicBezTo>
                    <a:pt x="3439" y="6594"/>
                    <a:pt x="3888" y="7545"/>
                    <a:pt x="4311" y="8509"/>
                  </a:cubicBezTo>
                  <a:cubicBezTo>
                    <a:pt x="4734" y="9473"/>
                    <a:pt x="5156" y="10451"/>
                    <a:pt x="5552" y="11428"/>
                  </a:cubicBezTo>
                  <a:cubicBezTo>
                    <a:pt x="5935" y="12418"/>
                    <a:pt x="6318" y="13409"/>
                    <a:pt x="6675" y="14399"/>
                  </a:cubicBezTo>
                  <a:lnTo>
                    <a:pt x="6807" y="14769"/>
                  </a:lnTo>
                  <a:cubicBezTo>
                    <a:pt x="6812" y="14789"/>
                    <a:pt x="6827" y="14798"/>
                    <a:pt x="6842" y="14798"/>
                  </a:cubicBezTo>
                  <a:cubicBezTo>
                    <a:pt x="6867" y="14798"/>
                    <a:pt x="6894" y="14775"/>
                    <a:pt x="6886" y="14743"/>
                  </a:cubicBezTo>
                  <a:cubicBezTo>
                    <a:pt x="6530" y="13752"/>
                    <a:pt x="6160" y="12762"/>
                    <a:pt x="5764" y="11771"/>
                  </a:cubicBezTo>
                  <a:cubicBezTo>
                    <a:pt x="5381" y="10781"/>
                    <a:pt x="4971" y="9817"/>
                    <a:pt x="4549" y="8853"/>
                  </a:cubicBezTo>
                  <a:cubicBezTo>
                    <a:pt x="4126" y="7888"/>
                    <a:pt x="3690" y="6924"/>
                    <a:pt x="3228" y="5974"/>
                  </a:cubicBezTo>
                  <a:cubicBezTo>
                    <a:pt x="2766" y="5023"/>
                    <a:pt x="2290" y="4072"/>
                    <a:pt x="1802" y="3134"/>
                  </a:cubicBezTo>
                  <a:cubicBezTo>
                    <a:pt x="1313" y="2210"/>
                    <a:pt x="811" y="1285"/>
                    <a:pt x="283" y="374"/>
                  </a:cubicBezTo>
                  <a:lnTo>
                    <a:pt x="85" y="17"/>
                  </a:lnTo>
                  <a:cubicBezTo>
                    <a:pt x="77" y="6"/>
                    <a:pt x="66" y="1"/>
                    <a:pt x="5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2015575" y="1630350"/>
              <a:ext cx="48025" cy="142075"/>
            </a:xfrm>
            <a:custGeom>
              <a:rect b="b" l="l" r="r" t="t"/>
              <a:pathLst>
                <a:path extrusionOk="0" h="5683" w="1921">
                  <a:moveTo>
                    <a:pt x="55" y="0"/>
                  </a:moveTo>
                  <a:cubicBezTo>
                    <a:pt x="28" y="0"/>
                    <a:pt x="1" y="28"/>
                    <a:pt x="19" y="56"/>
                  </a:cubicBezTo>
                  <a:cubicBezTo>
                    <a:pt x="481" y="690"/>
                    <a:pt x="864" y="1364"/>
                    <a:pt x="1168" y="2090"/>
                  </a:cubicBezTo>
                  <a:cubicBezTo>
                    <a:pt x="1459" y="2817"/>
                    <a:pt x="1657" y="3569"/>
                    <a:pt x="1763" y="4348"/>
                  </a:cubicBezTo>
                  <a:cubicBezTo>
                    <a:pt x="1815" y="4771"/>
                    <a:pt x="1842" y="5207"/>
                    <a:pt x="1829" y="5643"/>
                  </a:cubicBezTo>
                  <a:cubicBezTo>
                    <a:pt x="1829" y="5669"/>
                    <a:pt x="1852" y="5682"/>
                    <a:pt x="1875" y="5682"/>
                  </a:cubicBezTo>
                  <a:cubicBezTo>
                    <a:pt x="1898" y="5682"/>
                    <a:pt x="1921" y="5669"/>
                    <a:pt x="1921" y="5643"/>
                  </a:cubicBezTo>
                  <a:cubicBezTo>
                    <a:pt x="1921" y="4864"/>
                    <a:pt x="1829" y="4084"/>
                    <a:pt x="1644" y="3318"/>
                  </a:cubicBezTo>
                  <a:cubicBezTo>
                    <a:pt x="1459" y="2552"/>
                    <a:pt x="1168" y="1826"/>
                    <a:pt x="798" y="1139"/>
                  </a:cubicBezTo>
                  <a:cubicBezTo>
                    <a:pt x="587" y="743"/>
                    <a:pt x="349" y="373"/>
                    <a:pt x="85" y="17"/>
                  </a:cubicBezTo>
                  <a:cubicBezTo>
                    <a:pt x="78" y="5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2338200" y="1793475"/>
              <a:ext cx="111700" cy="539225"/>
            </a:xfrm>
            <a:custGeom>
              <a:rect b="b" l="l" r="r" t="t"/>
              <a:pathLst>
                <a:path extrusionOk="0" h="21569" w="4468">
                  <a:moveTo>
                    <a:pt x="52" y="0"/>
                  </a:moveTo>
                  <a:cubicBezTo>
                    <a:pt x="25" y="0"/>
                    <a:pt x="1" y="23"/>
                    <a:pt x="17" y="55"/>
                  </a:cubicBezTo>
                  <a:lnTo>
                    <a:pt x="17" y="42"/>
                  </a:lnTo>
                  <a:cubicBezTo>
                    <a:pt x="532" y="1376"/>
                    <a:pt x="1008" y="2723"/>
                    <a:pt x="1443" y="4097"/>
                  </a:cubicBezTo>
                  <a:cubicBezTo>
                    <a:pt x="1879" y="5457"/>
                    <a:pt x="2262" y="6830"/>
                    <a:pt x="2606" y="8217"/>
                  </a:cubicBezTo>
                  <a:cubicBezTo>
                    <a:pt x="2936" y="9604"/>
                    <a:pt x="3226" y="11004"/>
                    <a:pt x="3477" y="12417"/>
                  </a:cubicBezTo>
                  <a:cubicBezTo>
                    <a:pt x="3728" y="13830"/>
                    <a:pt x="3926" y="15269"/>
                    <a:pt x="4071" y="16709"/>
                  </a:cubicBezTo>
                  <a:cubicBezTo>
                    <a:pt x="4217" y="18135"/>
                    <a:pt x="4322" y="19561"/>
                    <a:pt x="4375" y="21001"/>
                  </a:cubicBezTo>
                  <a:cubicBezTo>
                    <a:pt x="4375" y="21186"/>
                    <a:pt x="4388" y="21357"/>
                    <a:pt x="4388" y="21529"/>
                  </a:cubicBezTo>
                  <a:cubicBezTo>
                    <a:pt x="4388" y="21556"/>
                    <a:pt x="4408" y="21569"/>
                    <a:pt x="4428" y="21569"/>
                  </a:cubicBezTo>
                  <a:cubicBezTo>
                    <a:pt x="4448" y="21569"/>
                    <a:pt x="4468" y="21556"/>
                    <a:pt x="4468" y="21529"/>
                  </a:cubicBezTo>
                  <a:cubicBezTo>
                    <a:pt x="4428" y="20090"/>
                    <a:pt x="4349" y="18650"/>
                    <a:pt x="4204" y="17224"/>
                  </a:cubicBezTo>
                  <a:cubicBezTo>
                    <a:pt x="4071" y="15798"/>
                    <a:pt x="3887" y="14398"/>
                    <a:pt x="3649" y="12985"/>
                  </a:cubicBezTo>
                  <a:cubicBezTo>
                    <a:pt x="3424" y="11585"/>
                    <a:pt x="3147" y="10172"/>
                    <a:pt x="2817" y="8772"/>
                  </a:cubicBezTo>
                  <a:cubicBezTo>
                    <a:pt x="2487" y="7372"/>
                    <a:pt x="2117" y="5985"/>
                    <a:pt x="1694" y="4598"/>
                  </a:cubicBezTo>
                  <a:cubicBezTo>
                    <a:pt x="1272" y="3225"/>
                    <a:pt x="809" y="1878"/>
                    <a:pt x="294" y="544"/>
                  </a:cubicBezTo>
                  <a:cubicBezTo>
                    <a:pt x="228" y="372"/>
                    <a:pt x="162" y="201"/>
                    <a:pt x="96" y="29"/>
                  </a:cubicBezTo>
                  <a:cubicBezTo>
                    <a:pt x="86" y="9"/>
                    <a:pt x="68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2575525" y="2126125"/>
              <a:ext cx="16525" cy="161350"/>
            </a:xfrm>
            <a:custGeom>
              <a:rect b="b" l="l" r="r" t="t"/>
              <a:pathLst>
                <a:path extrusionOk="0" h="6454" w="661">
                  <a:moveTo>
                    <a:pt x="37" y="0"/>
                  </a:moveTo>
                  <a:cubicBezTo>
                    <a:pt x="17" y="0"/>
                    <a:pt x="0" y="11"/>
                    <a:pt x="6" y="35"/>
                  </a:cubicBezTo>
                  <a:cubicBezTo>
                    <a:pt x="72" y="867"/>
                    <a:pt x="152" y="1699"/>
                    <a:pt x="231" y="2531"/>
                  </a:cubicBezTo>
                  <a:lnTo>
                    <a:pt x="442" y="5014"/>
                  </a:lnTo>
                  <a:cubicBezTo>
                    <a:pt x="495" y="5476"/>
                    <a:pt x="535" y="5938"/>
                    <a:pt x="574" y="6414"/>
                  </a:cubicBezTo>
                  <a:cubicBezTo>
                    <a:pt x="574" y="6440"/>
                    <a:pt x="597" y="6453"/>
                    <a:pt x="619" y="6453"/>
                  </a:cubicBezTo>
                  <a:cubicBezTo>
                    <a:pt x="640" y="6453"/>
                    <a:pt x="660" y="6440"/>
                    <a:pt x="653" y="6414"/>
                  </a:cubicBezTo>
                  <a:cubicBezTo>
                    <a:pt x="587" y="5582"/>
                    <a:pt x="508" y="4750"/>
                    <a:pt x="429" y="3918"/>
                  </a:cubicBezTo>
                  <a:lnTo>
                    <a:pt x="204" y="1448"/>
                  </a:lnTo>
                  <a:cubicBezTo>
                    <a:pt x="165" y="973"/>
                    <a:pt x="125" y="511"/>
                    <a:pt x="86" y="35"/>
                  </a:cubicBezTo>
                  <a:cubicBezTo>
                    <a:pt x="86" y="14"/>
                    <a:pt x="59" y="0"/>
                    <a:pt x="3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1277675" y="1947225"/>
              <a:ext cx="669950" cy="146775"/>
            </a:xfrm>
            <a:custGeom>
              <a:rect b="b" l="l" r="r" t="t"/>
              <a:pathLst>
                <a:path extrusionOk="0" h="5871" w="26798">
                  <a:moveTo>
                    <a:pt x="60" y="1"/>
                  </a:moveTo>
                  <a:cubicBezTo>
                    <a:pt x="21" y="1"/>
                    <a:pt x="1" y="51"/>
                    <a:pt x="45" y="73"/>
                  </a:cubicBezTo>
                  <a:cubicBezTo>
                    <a:pt x="1590" y="1024"/>
                    <a:pt x="3201" y="1869"/>
                    <a:pt x="4865" y="2595"/>
                  </a:cubicBezTo>
                  <a:cubicBezTo>
                    <a:pt x="6516" y="3322"/>
                    <a:pt x="8220" y="3929"/>
                    <a:pt x="9963" y="4418"/>
                  </a:cubicBezTo>
                  <a:cubicBezTo>
                    <a:pt x="11720" y="4906"/>
                    <a:pt x="13502" y="5276"/>
                    <a:pt x="15299" y="5514"/>
                  </a:cubicBezTo>
                  <a:cubicBezTo>
                    <a:pt x="17095" y="5752"/>
                    <a:pt x="18891" y="5870"/>
                    <a:pt x="20700" y="5870"/>
                  </a:cubicBezTo>
                  <a:cubicBezTo>
                    <a:pt x="22496" y="5857"/>
                    <a:pt x="24292" y="5725"/>
                    <a:pt x="26075" y="5474"/>
                  </a:cubicBezTo>
                  <a:cubicBezTo>
                    <a:pt x="26300" y="5435"/>
                    <a:pt x="26524" y="5395"/>
                    <a:pt x="26749" y="5369"/>
                  </a:cubicBezTo>
                  <a:cubicBezTo>
                    <a:pt x="26797" y="5356"/>
                    <a:pt x="26779" y="5288"/>
                    <a:pt x="26734" y="5288"/>
                  </a:cubicBezTo>
                  <a:cubicBezTo>
                    <a:pt x="26730" y="5288"/>
                    <a:pt x="26726" y="5288"/>
                    <a:pt x="26722" y="5289"/>
                  </a:cubicBezTo>
                  <a:cubicBezTo>
                    <a:pt x="24939" y="5580"/>
                    <a:pt x="23130" y="5738"/>
                    <a:pt x="21321" y="5778"/>
                  </a:cubicBezTo>
                  <a:cubicBezTo>
                    <a:pt x="21049" y="5784"/>
                    <a:pt x="20778" y="5787"/>
                    <a:pt x="20506" y="5787"/>
                  </a:cubicBezTo>
                  <a:cubicBezTo>
                    <a:pt x="18982" y="5787"/>
                    <a:pt x="17459" y="5693"/>
                    <a:pt x="15946" y="5514"/>
                  </a:cubicBezTo>
                  <a:cubicBezTo>
                    <a:pt x="14136" y="5303"/>
                    <a:pt x="12354" y="4959"/>
                    <a:pt x="10610" y="4497"/>
                  </a:cubicBezTo>
                  <a:cubicBezTo>
                    <a:pt x="8867" y="4048"/>
                    <a:pt x="7163" y="3467"/>
                    <a:pt x="5513" y="2780"/>
                  </a:cubicBezTo>
                  <a:cubicBezTo>
                    <a:pt x="3835" y="2080"/>
                    <a:pt x="2211" y="1275"/>
                    <a:pt x="653" y="350"/>
                  </a:cubicBezTo>
                  <a:cubicBezTo>
                    <a:pt x="454" y="231"/>
                    <a:pt x="270" y="112"/>
                    <a:pt x="85" y="7"/>
                  </a:cubicBezTo>
                  <a:cubicBezTo>
                    <a:pt x="76" y="3"/>
                    <a:pt x="68" y="1"/>
                    <a:pt x="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1706025" y="1928225"/>
              <a:ext cx="115250" cy="11600"/>
            </a:xfrm>
            <a:custGeom>
              <a:rect b="b" l="l" r="r" t="t"/>
              <a:pathLst>
                <a:path extrusionOk="0" h="464" w="4610">
                  <a:moveTo>
                    <a:pt x="53" y="1"/>
                  </a:moveTo>
                  <a:cubicBezTo>
                    <a:pt x="0" y="1"/>
                    <a:pt x="0" y="80"/>
                    <a:pt x="53" y="80"/>
                  </a:cubicBezTo>
                  <a:lnTo>
                    <a:pt x="3566" y="384"/>
                  </a:lnTo>
                  <a:lnTo>
                    <a:pt x="4557" y="463"/>
                  </a:lnTo>
                  <a:cubicBezTo>
                    <a:pt x="4609" y="463"/>
                    <a:pt x="4609" y="384"/>
                    <a:pt x="4557" y="384"/>
                  </a:cubicBezTo>
                  <a:lnTo>
                    <a:pt x="1044" y="80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2032750" y="2527675"/>
              <a:ext cx="117025" cy="26250"/>
            </a:xfrm>
            <a:custGeom>
              <a:rect b="b" l="l" r="r" t="t"/>
              <a:pathLst>
                <a:path extrusionOk="0" h="1050" w="4681">
                  <a:moveTo>
                    <a:pt x="68" y="0"/>
                  </a:moveTo>
                  <a:cubicBezTo>
                    <a:pt x="33" y="0"/>
                    <a:pt x="0" y="61"/>
                    <a:pt x="45" y="72"/>
                  </a:cubicBezTo>
                  <a:cubicBezTo>
                    <a:pt x="1181" y="560"/>
                    <a:pt x="2383" y="864"/>
                    <a:pt x="3598" y="983"/>
                  </a:cubicBezTo>
                  <a:cubicBezTo>
                    <a:pt x="3941" y="1023"/>
                    <a:pt x="4285" y="1049"/>
                    <a:pt x="4628" y="1049"/>
                  </a:cubicBezTo>
                  <a:cubicBezTo>
                    <a:pt x="4681" y="1049"/>
                    <a:pt x="4681" y="970"/>
                    <a:pt x="4628" y="970"/>
                  </a:cubicBezTo>
                  <a:cubicBezTo>
                    <a:pt x="3413" y="943"/>
                    <a:pt x="2211" y="745"/>
                    <a:pt x="1049" y="362"/>
                  </a:cubicBezTo>
                  <a:cubicBezTo>
                    <a:pt x="719" y="257"/>
                    <a:pt x="402" y="138"/>
                    <a:pt x="85" y="6"/>
                  </a:cubicBezTo>
                  <a:cubicBezTo>
                    <a:pt x="79" y="2"/>
                    <a:pt x="74" y="0"/>
                    <a:pt x="6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2182525" y="2930900"/>
              <a:ext cx="390525" cy="45325"/>
            </a:xfrm>
            <a:custGeom>
              <a:rect b="b" l="l" r="r" t="t"/>
              <a:pathLst>
                <a:path extrusionOk="0" h="1813" w="15621">
                  <a:moveTo>
                    <a:pt x="52" y="0"/>
                  </a:moveTo>
                  <a:cubicBezTo>
                    <a:pt x="9" y="0"/>
                    <a:pt x="0" y="69"/>
                    <a:pt x="37" y="81"/>
                  </a:cubicBezTo>
                  <a:cubicBezTo>
                    <a:pt x="1001" y="464"/>
                    <a:pt x="1978" y="781"/>
                    <a:pt x="2982" y="1045"/>
                  </a:cubicBezTo>
                  <a:cubicBezTo>
                    <a:pt x="4973" y="1554"/>
                    <a:pt x="7022" y="1812"/>
                    <a:pt x="9076" y="1812"/>
                  </a:cubicBezTo>
                  <a:cubicBezTo>
                    <a:pt x="10114" y="1812"/>
                    <a:pt x="11154" y="1746"/>
                    <a:pt x="12187" y="1613"/>
                  </a:cubicBezTo>
                  <a:cubicBezTo>
                    <a:pt x="13204" y="1494"/>
                    <a:pt x="14208" y="1296"/>
                    <a:pt x="15198" y="1045"/>
                  </a:cubicBezTo>
                  <a:lnTo>
                    <a:pt x="15581" y="940"/>
                  </a:lnTo>
                  <a:cubicBezTo>
                    <a:pt x="15621" y="926"/>
                    <a:pt x="15607" y="860"/>
                    <a:pt x="15555" y="860"/>
                  </a:cubicBezTo>
                  <a:cubicBezTo>
                    <a:pt x="14564" y="1138"/>
                    <a:pt x="13560" y="1349"/>
                    <a:pt x="12544" y="1481"/>
                  </a:cubicBezTo>
                  <a:cubicBezTo>
                    <a:pt x="11527" y="1626"/>
                    <a:pt x="10497" y="1706"/>
                    <a:pt x="9466" y="1719"/>
                  </a:cubicBezTo>
                  <a:cubicBezTo>
                    <a:pt x="9341" y="1720"/>
                    <a:pt x="9217" y="1721"/>
                    <a:pt x="9092" y="1721"/>
                  </a:cubicBezTo>
                  <a:cubicBezTo>
                    <a:pt x="8189" y="1721"/>
                    <a:pt x="7294" y="1678"/>
                    <a:pt x="6389" y="1574"/>
                  </a:cubicBezTo>
                  <a:cubicBezTo>
                    <a:pt x="5372" y="1468"/>
                    <a:pt x="4356" y="1283"/>
                    <a:pt x="3352" y="1045"/>
                  </a:cubicBezTo>
                  <a:cubicBezTo>
                    <a:pt x="2361" y="808"/>
                    <a:pt x="1384" y="504"/>
                    <a:pt x="433" y="147"/>
                  </a:cubicBezTo>
                  <a:lnTo>
                    <a:pt x="63" y="2"/>
                  </a:lnTo>
                  <a:cubicBezTo>
                    <a:pt x="59" y="1"/>
                    <a:pt x="56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2470025" y="3088425"/>
              <a:ext cx="130100" cy="13600"/>
            </a:xfrm>
            <a:custGeom>
              <a:rect b="b" l="l" r="r" t="t"/>
              <a:pathLst>
                <a:path extrusionOk="0" h="544" w="5204">
                  <a:moveTo>
                    <a:pt x="5151" y="0"/>
                  </a:moveTo>
                  <a:lnTo>
                    <a:pt x="1176" y="357"/>
                  </a:lnTo>
                  <a:lnTo>
                    <a:pt x="53" y="463"/>
                  </a:lnTo>
                  <a:cubicBezTo>
                    <a:pt x="4" y="463"/>
                    <a:pt x="0" y="543"/>
                    <a:pt x="43" y="543"/>
                  </a:cubicBezTo>
                  <a:cubicBezTo>
                    <a:pt x="46" y="543"/>
                    <a:pt x="50" y="543"/>
                    <a:pt x="53" y="542"/>
                  </a:cubicBezTo>
                  <a:lnTo>
                    <a:pt x="4028" y="185"/>
                  </a:lnTo>
                  <a:lnTo>
                    <a:pt x="5151" y="93"/>
                  </a:lnTo>
                  <a:cubicBezTo>
                    <a:pt x="5204" y="93"/>
                    <a:pt x="5204" y="0"/>
                    <a:pt x="51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507700" y="2730075"/>
              <a:ext cx="106625" cy="89375"/>
            </a:xfrm>
            <a:custGeom>
              <a:rect b="b" l="l" r="r" t="t"/>
              <a:pathLst>
                <a:path extrusionOk="0" h="3575" w="4265">
                  <a:moveTo>
                    <a:pt x="52" y="0"/>
                  </a:moveTo>
                  <a:cubicBezTo>
                    <a:pt x="14" y="0"/>
                    <a:pt x="1" y="62"/>
                    <a:pt x="46" y="85"/>
                  </a:cubicBezTo>
                  <a:lnTo>
                    <a:pt x="46" y="71"/>
                  </a:lnTo>
                  <a:cubicBezTo>
                    <a:pt x="1367" y="626"/>
                    <a:pt x="2529" y="1485"/>
                    <a:pt x="3454" y="2581"/>
                  </a:cubicBezTo>
                  <a:cubicBezTo>
                    <a:pt x="3718" y="2898"/>
                    <a:pt x="3956" y="3215"/>
                    <a:pt x="4167" y="3558"/>
                  </a:cubicBezTo>
                  <a:cubicBezTo>
                    <a:pt x="4178" y="3570"/>
                    <a:pt x="4192" y="3574"/>
                    <a:pt x="4205" y="3574"/>
                  </a:cubicBezTo>
                  <a:cubicBezTo>
                    <a:pt x="4237" y="3574"/>
                    <a:pt x="4265" y="3546"/>
                    <a:pt x="4246" y="3518"/>
                  </a:cubicBezTo>
                  <a:cubicBezTo>
                    <a:pt x="3242" y="1947"/>
                    <a:pt x="1790" y="719"/>
                    <a:pt x="73" y="5"/>
                  </a:cubicBezTo>
                  <a:cubicBezTo>
                    <a:pt x="65" y="2"/>
                    <a:pt x="59" y="0"/>
                    <a:pt x="52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733850" y="2776075"/>
              <a:ext cx="39900" cy="46275"/>
            </a:xfrm>
            <a:custGeom>
              <a:rect b="b" l="l" r="r" t="t"/>
              <a:pathLst>
                <a:path extrusionOk="0" h="1851" w="1596">
                  <a:moveTo>
                    <a:pt x="56" y="0"/>
                  </a:moveTo>
                  <a:cubicBezTo>
                    <a:pt x="25" y="0"/>
                    <a:pt x="1" y="37"/>
                    <a:pt x="20" y="67"/>
                  </a:cubicBezTo>
                  <a:lnTo>
                    <a:pt x="34" y="67"/>
                  </a:lnTo>
                  <a:lnTo>
                    <a:pt x="1513" y="1837"/>
                  </a:lnTo>
                  <a:cubicBezTo>
                    <a:pt x="1523" y="1847"/>
                    <a:pt x="1533" y="1851"/>
                    <a:pt x="1543" y="1851"/>
                  </a:cubicBezTo>
                  <a:cubicBezTo>
                    <a:pt x="1573" y="1851"/>
                    <a:pt x="1595" y="1814"/>
                    <a:pt x="1566" y="1784"/>
                  </a:cubicBezTo>
                  <a:lnTo>
                    <a:pt x="86" y="14"/>
                  </a:lnTo>
                  <a:cubicBezTo>
                    <a:pt x="77" y="4"/>
                    <a:pt x="66" y="0"/>
                    <a:pt x="5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1019275" y="3129675"/>
              <a:ext cx="217100" cy="105025"/>
            </a:xfrm>
            <a:custGeom>
              <a:rect b="b" l="l" r="r" t="t"/>
              <a:pathLst>
                <a:path extrusionOk="0" h="4201" w="8684">
                  <a:moveTo>
                    <a:pt x="8629" y="0"/>
                  </a:moveTo>
                  <a:cubicBezTo>
                    <a:pt x="8619" y="0"/>
                    <a:pt x="8608" y="5"/>
                    <a:pt x="8598" y="14"/>
                  </a:cubicBezTo>
                  <a:cubicBezTo>
                    <a:pt x="8162" y="463"/>
                    <a:pt x="7687" y="873"/>
                    <a:pt x="7185" y="1269"/>
                  </a:cubicBezTo>
                  <a:cubicBezTo>
                    <a:pt x="5679" y="2418"/>
                    <a:pt x="3963" y="3263"/>
                    <a:pt x="2127" y="3739"/>
                  </a:cubicBezTo>
                  <a:cubicBezTo>
                    <a:pt x="1519" y="3897"/>
                    <a:pt x="912" y="4016"/>
                    <a:pt x="291" y="4095"/>
                  </a:cubicBezTo>
                  <a:lnTo>
                    <a:pt x="54" y="4122"/>
                  </a:lnTo>
                  <a:cubicBezTo>
                    <a:pt x="1" y="4122"/>
                    <a:pt x="1" y="4201"/>
                    <a:pt x="54" y="4201"/>
                  </a:cubicBezTo>
                  <a:cubicBezTo>
                    <a:pt x="674" y="4135"/>
                    <a:pt x="1308" y="4029"/>
                    <a:pt x="1916" y="3884"/>
                  </a:cubicBezTo>
                  <a:cubicBezTo>
                    <a:pt x="3778" y="3435"/>
                    <a:pt x="5521" y="2603"/>
                    <a:pt x="7053" y="1467"/>
                  </a:cubicBezTo>
                  <a:cubicBezTo>
                    <a:pt x="7555" y="1084"/>
                    <a:pt x="8043" y="675"/>
                    <a:pt x="8492" y="226"/>
                  </a:cubicBezTo>
                  <a:cubicBezTo>
                    <a:pt x="8545" y="173"/>
                    <a:pt x="8598" y="120"/>
                    <a:pt x="8664" y="67"/>
                  </a:cubicBezTo>
                  <a:cubicBezTo>
                    <a:pt x="8684" y="38"/>
                    <a:pt x="8659" y="0"/>
                    <a:pt x="8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1278375" y="3203300"/>
              <a:ext cx="46175" cy="54200"/>
            </a:xfrm>
            <a:custGeom>
              <a:rect b="b" l="l" r="r" t="t"/>
              <a:pathLst>
                <a:path extrusionOk="0" h="2168" w="1847">
                  <a:moveTo>
                    <a:pt x="1791" y="0"/>
                  </a:moveTo>
                  <a:cubicBezTo>
                    <a:pt x="1781" y="0"/>
                    <a:pt x="1770" y="5"/>
                    <a:pt x="1760" y="15"/>
                  </a:cubicBezTo>
                  <a:lnTo>
                    <a:pt x="413" y="1639"/>
                  </a:lnTo>
                  <a:lnTo>
                    <a:pt x="30" y="2101"/>
                  </a:lnTo>
                  <a:cubicBezTo>
                    <a:pt x="1" y="2131"/>
                    <a:pt x="23" y="2168"/>
                    <a:pt x="53" y="2168"/>
                  </a:cubicBezTo>
                  <a:cubicBezTo>
                    <a:pt x="62" y="2168"/>
                    <a:pt x="73" y="2164"/>
                    <a:pt x="83" y="2154"/>
                  </a:cubicBezTo>
                  <a:lnTo>
                    <a:pt x="1430" y="530"/>
                  </a:lnTo>
                  <a:lnTo>
                    <a:pt x="1826" y="67"/>
                  </a:lnTo>
                  <a:cubicBezTo>
                    <a:pt x="1846" y="38"/>
                    <a:pt x="1821" y="0"/>
                    <a:pt x="179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1502800" y="2879950"/>
              <a:ext cx="191200" cy="324375"/>
            </a:xfrm>
            <a:custGeom>
              <a:rect b="b" l="l" r="r" t="t"/>
              <a:pathLst>
                <a:path extrusionOk="0" h="12975" w="7648">
                  <a:moveTo>
                    <a:pt x="55" y="0"/>
                  </a:moveTo>
                  <a:cubicBezTo>
                    <a:pt x="23" y="0"/>
                    <a:pt x="0" y="52"/>
                    <a:pt x="34" y="85"/>
                  </a:cubicBezTo>
                  <a:lnTo>
                    <a:pt x="47" y="72"/>
                  </a:lnTo>
                  <a:cubicBezTo>
                    <a:pt x="879" y="627"/>
                    <a:pt x="1671" y="1261"/>
                    <a:pt x="2398" y="1961"/>
                  </a:cubicBezTo>
                  <a:cubicBezTo>
                    <a:pt x="3124" y="2647"/>
                    <a:pt x="3784" y="3413"/>
                    <a:pt x="4365" y="4232"/>
                  </a:cubicBezTo>
                  <a:cubicBezTo>
                    <a:pt x="4960" y="5038"/>
                    <a:pt x="5475" y="5896"/>
                    <a:pt x="5911" y="6807"/>
                  </a:cubicBezTo>
                  <a:cubicBezTo>
                    <a:pt x="6346" y="7706"/>
                    <a:pt x="6703" y="8643"/>
                    <a:pt x="6980" y="9607"/>
                  </a:cubicBezTo>
                  <a:cubicBezTo>
                    <a:pt x="7258" y="10571"/>
                    <a:pt x="7443" y="11562"/>
                    <a:pt x="7535" y="12552"/>
                  </a:cubicBezTo>
                  <a:cubicBezTo>
                    <a:pt x="7548" y="12684"/>
                    <a:pt x="7561" y="12803"/>
                    <a:pt x="7561" y="12935"/>
                  </a:cubicBezTo>
                  <a:cubicBezTo>
                    <a:pt x="7561" y="12962"/>
                    <a:pt x="7585" y="12975"/>
                    <a:pt x="7606" y="12975"/>
                  </a:cubicBezTo>
                  <a:cubicBezTo>
                    <a:pt x="7627" y="12975"/>
                    <a:pt x="7647" y="12962"/>
                    <a:pt x="7641" y="12935"/>
                  </a:cubicBezTo>
                  <a:cubicBezTo>
                    <a:pt x="7575" y="11918"/>
                    <a:pt x="7403" y="10915"/>
                    <a:pt x="7152" y="9937"/>
                  </a:cubicBezTo>
                  <a:cubicBezTo>
                    <a:pt x="6901" y="8973"/>
                    <a:pt x="6558" y="8022"/>
                    <a:pt x="6135" y="7111"/>
                  </a:cubicBezTo>
                  <a:cubicBezTo>
                    <a:pt x="5713" y="6187"/>
                    <a:pt x="5211" y="5315"/>
                    <a:pt x="4643" y="4483"/>
                  </a:cubicBezTo>
                  <a:cubicBezTo>
                    <a:pt x="4062" y="3651"/>
                    <a:pt x="3415" y="2872"/>
                    <a:pt x="2701" y="2146"/>
                  </a:cubicBezTo>
                  <a:cubicBezTo>
                    <a:pt x="1988" y="1432"/>
                    <a:pt x="1222" y="785"/>
                    <a:pt x="390" y="217"/>
                  </a:cubicBezTo>
                  <a:cubicBezTo>
                    <a:pt x="285" y="151"/>
                    <a:pt x="179" y="72"/>
                    <a:pt x="73" y="6"/>
                  </a:cubicBezTo>
                  <a:cubicBezTo>
                    <a:pt x="67" y="2"/>
                    <a:pt x="61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1758050" y="3051700"/>
              <a:ext cx="51325" cy="174425"/>
            </a:xfrm>
            <a:custGeom>
              <a:rect b="b" l="l" r="r" t="t"/>
              <a:pathLst>
                <a:path extrusionOk="0" h="6977" w="2053">
                  <a:moveTo>
                    <a:pt x="55" y="0"/>
                  </a:moveTo>
                  <a:cubicBezTo>
                    <a:pt x="28" y="0"/>
                    <a:pt x="0" y="28"/>
                    <a:pt x="19" y="56"/>
                  </a:cubicBezTo>
                  <a:lnTo>
                    <a:pt x="6" y="56"/>
                  </a:lnTo>
                  <a:cubicBezTo>
                    <a:pt x="864" y="1734"/>
                    <a:pt x="1445" y="3516"/>
                    <a:pt x="1776" y="5352"/>
                  </a:cubicBezTo>
                  <a:cubicBezTo>
                    <a:pt x="1855" y="5880"/>
                    <a:pt x="1921" y="6409"/>
                    <a:pt x="1974" y="6937"/>
                  </a:cubicBezTo>
                  <a:cubicBezTo>
                    <a:pt x="1974" y="6963"/>
                    <a:pt x="1994" y="6977"/>
                    <a:pt x="2013" y="6977"/>
                  </a:cubicBezTo>
                  <a:cubicBezTo>
                    <a:pt x="2033" y="6977"/>
                    <a:pt x="2053" y="6963"/>
                    <a:pt x="2053" y="6937"/>
                  </a:cubicBezTo>
                  <a:cubicBezTo>
                    <a:pt x="1894" y="5048"/>
                    <a:pt x="1459" y="3213"/>
                    <a:pt x="746" y="1456"/>
                  </a:cubicBezTo>
                  <a:cubicBezTo>
                    <a:pt x="547" y="968"/>
                    <a:pt x="323" y="492"/>
                    <a:pt x="85" y="17"/>
                  </a:cubicBezTo>
                  <a:cubicBezTo>
                    <a:pt x="77" y="5"/>
                    <a:pt x="66" y="0"/>
                    <a:pt x="5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1347225" y="3483175"/>
              <a:ext cx="292925" cy="31900"/>
            </a:xfrm>
            <a:custGeom>
              <a:rect b="b" l="l" r="r" t="t"/>
              <a:pathLst>
                <a:path extrusionOk="0" h="1276" w="11717">
                  <a:moveTo>
                    <a:pt x="11665" y="0"/>
                  </a:moveTo>
                  <a:cubicBezTo>
                    <a:pt x="11659" y="0"/>
                    <a:pt x="11652" y="2"/>
                    <a:pt x="11645" y="5"/>
                  </a:cubicBezTo>
                  <a:cubicBezTo>
                    <a:pt x="10219" y="560"/>
                    <a:pt x="8713" y="930"/>
                    <a:pt x="7181" y="1102"/>
                  </a:cubicBezTo>
                  <a:cubicBezTo>
                    <a:pt x="6576" y="1164"/>
                    <a:pt x="5969" y="1196"/>
                    <a:pt x="5363" y="1196"/>
                  </a:cubicBezTo>
                  <a:cubicBezTo>
                    <a:pt x="4433" y="1196"/>
                    <a:pt x="3504" y="1121"/>
                    <a:pt x="2585" y="970"/>
                  </a:cubicBezTo>
                  <a:cubicBezTo>
                    <a:pt x="1819" y="851"/>
                    <a:pt x="1080" y="679"/>
                    <a:pt x="340" y="454"/>
                  </a:cubicBezTo>
                  <a:lnTo>
                    <a:pt x="63" y="362"/>
                  </a:lnTo>
                  <a:cubicBezTo>
                    <a:pt x="59" y="361"/>
                    <a:pt x="55" y="361"/>
                    <a:pt x="51" y="361"/>
                  </a:cubicBezTo>
                  <a:cubicBezTo>
                    <a:pt x="8" y="361"/>
                    <a:pt x="1" y="429"/>
                    <a:pt x="50" y="441"/>
                  </a:cubicBezTo>
                  <a:cubicBezTo>
                    <a:pt x="776" y="679"/>
                    <a:pt x="1529" y="864"/>
                    <a:pt x="2282" y="1009"/>
                  </a:cubicBezTo>
                  <a:cubicBezTo>
                    <a:pt x="3047" y="1141"/>
                    <a:pt x="3813" y="1220"/>
                    <a:pt x="4593" y="1260"/>
                  </a:cubicBezTo>
                  <a:cubicBezTo>
                    <a:pt x="4833" y="1270"/>
                    <a:pt x="5074" y="1276"/>
                    <a:pt x="5316" y="1276"/>
                  </a:cubicBezTo>
                  <a:cubicBezTo>
                    <a:pt x="6613" y="1276"/>
                    <a:pt x="7919" y="1127"/>
                    <a:pt x="9189" y="837"/>
                  </a:cubicBezTo>
                  <a:cubicBezTo>
                    <a:pt x="9941" y="679"/>
                    <a:pt x="10681" y="454"/>
                    <a:pt x="11407" y="177"/>
                  </a:cubicBezTo>
                  <a:cubicBezTo>
                    <a:pt x="11486" y="151"/>
                    <a:pt x="11579" y="111"/>
                    <a:pt x="11671" y="85"/>
                  </a:cubicBezTo>
                  <a:cubicBezTo>
                    <a:pt x="11717" y="62"/>
                    <a:pt x="11704" y="0"/>
                    <a:pt x="11665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2005975" y="3125700"/>
              <a:ext cx="108800" cy="281675"/>
            </a:xfrm>
            <a:custGeom>
              <a:rect b="b" l="l" r="r" t="t"/>
              <a:pathLst>
                <a:path extrusionOk="0" h="11267" w="4352">
                  <a:moveTo>
                    <a:pt x="56" y="1"/>
                  </a:moveTo>
                  <a:cubicBezTo>
                    <a:pt x="25" y="1"/>
                    <a:pt x="0" y="38"/>
                    <a:pt x="20" y="68"/>
                  </a:cubicBezTo>
                  <a:lnTo>
                    <a:pt x="33" y="68"/>
                  </a:lnTo>
                  <a:cubicBezTo>
                    <a:pt x="535" y="675"/>
                    <a:pt x="998" y="1322"/>
                    <a:pt x="1407" y="1996"/>
                  </a:cubicBezTo>
                  <a:cubicBezTo>
                    <a:pt x="1830" y="2670"/>
                    <a:pt x="2213" y="3356"/>
                    <a:pt x="2543" y="4083"/>
                  </a:cubicBezTo>
                  <a:cubicBezTo>
                    <a:pt x="2873" y="4796"/>
                    <a:pt x="3163" y="5535"/>
                    <a:pt x="3414" y="6288"/>
                  </a:cubicBezTo>
                  <a:cubicBezTo>
                    <a:pt x="3652" y="7041"/>
                    <a:pt x="3837" y="7807"/>
                    <a:pt x="3982" y="8586"/>
                  </a:cubicBezTo>
                  <a:cubicBezTo>
                    <a:pt x="4127" y="9365"/>
                    <a:pt x="4220" y="10144"/>
                    <a:pt x="4260" y="10937"/>
                  </a:cubicBezTo>
                  <a:cubicBezTo>
                    <a:pt x="4260" y="11042"/>
                    <a:pt x="4273" y="11135"/>
                    <a:pt x="4273" y="11227"/>
                  </a:cubicBezTo>
                  <a:cubicBezTo>
                    <a:pt x="4273" y="11254"/>
                    <a:pt x="4293" y="11267"/>
                    <a:pt x="4312" y="11267"/>
                  </a:cubicBezTo>
                  <a:cubicBezTo>
                    <a:pt x="4332" y="11267"/>
                    <a:pt x="4352" y="11254"/>
                    <a:pt x="4352" y="11227"/>
                  </a:cubicBezTo>
                  <a:cubicBezTo>
                    <a:pt x="4326" y="10435"/>
                    <a:pt x="4233" y="9643"/>
                    <a:pt x="4101" y="8863"/>
                  </a:cubicBezTo>
                  <a:cubicBezTo>
                    <a:pt x="3705" y="6499"/>
                    <a:pt x="2860" y="4241"/>
                    <a:pt x="1631" y="2207"/>
                  </a:cubicBezTo>
                  <a:cubicBezTo>
                    <a:pt x="1222" y="1521"/>
                    <a:pt x="760" y="873"/>
                    <a:pt x="271" y="240"/>
                  </a:cubicBezTo>
                  <a:cubicBezTo>
                    <a:pt x="205" y="160"/>
                    <a:pt x="152" y="94"/>
                    <a:pt x="86" y="15"/>
                  </a:cubicBezTo>
                  <a:cubicBezTo>
                    <a:pt x="76" y="5"/>
                    <a:pt x="66" y="1"/>
                    <a:pt x="56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1896850" y="3635750"/>
              <a:ext cx="157900" cy="64625"/>
            </a:xfrm>
            <a:custGeom>
              <a:rect b="b" l="l" r="r" t="t"/>
              <a:pathLst>
                <a:path extrusionOk="0" h="2585" w="6316">
                  <a:moveTo>
                    <a:pt x="6253" y="1"/>
                  </a:moveTo>
                  <a:cubicBezTo>
                    <a:pt x="6241" y="1"/>
                    <a:pt x="6229" y="5"/>
                    <a:pt x="6221" y="17"/>
                  </a:cubicBezTo>
                  <a:cubicBezTo>
                    <a:pt x="5666" y="730"/>
                    <a:pt x="4966" y="1311"/>
                    <a:pt x="4161" y="1734"/>
                  </a:cubicBezTo>
                  <a:cubicBezTo>
                    <a:pt x="3368" y="2156"/>
                    <a:pt x="2497" y="2421"/>
                    <a:pt x="1599" y="2500"/>
                  </a:cubicBezTo>
                  <a:cubicBezTo>
                    <a:pt x="1444" y="2512"/>
                    <a:pt x="1291" y="2518"/>
                    <a:pt x="1138" y="2518"/>
                  </a:cubicBezTo>
                  <a:cubicBezTo>
                    <a:pt x="783" y="2518"/>
                    <a:pt x="431" y="2485"/>
                    <a:pt x="80" y="2421"/>
                  </a:cubicBezTo>
                  <a:cubicBezTo>
                    <a:pt x="27" y="2421"/>
                    <a:pt x="1" y="2500"/>
                    <a:pt x="54" y="2500"/>
                  </a:cubicBezTo>
                  <a:cubicBezTo>
                    <a:pt x="407" y="2556"/>
                    <a:pt x="762" y="2585"/>
                    <a:pt x="1116" y="2585"/>
                  </a:cubicBezTo>
                  <a:cubicBezTo>
                    <a:pt x="1675" y="2585"/>
                    <a:pt x="2232" y="2513"/>
                    <a:pt x="2774" y="2368"/>
                  </a:cubicBezTo>
                  <a:cubicBezTo>
                    <a:pt x="3659" y="2130"/>
                    <a:pt x="4491" y="1721"/>
                    <a:pt x="5204" y="1153"/>
                  </a:cubicBezTo>
                  <a:cubicBezTo>
                    <a:pt x="5613" y="836"/>
                    <a:pt x="5983" y="466"/>
                    <a:pt x="6287" y="57"/>
                  </a:cubicBezTo>
                  <a:cubicBezTo>
                    <a:pt x="6315" y="29"/>
                    <a:pt x="6284" y="1"/>
                    <a:pt x="6253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2234600" y="3692625"/>
              <a:ext cx="82250" cy="9275"/>
            </a:xfrm>
            <a:custGeom>
              <a:rect b="b" l="l" r="r" t="t"/>
              <a:pathLst>
                <a:path extrusionOk="0" h="371" w="3290">
                  <a:moveTo>
                    <a:pt x="3237" y="0"/>
                  </a:moveTo>
                  <a:lnTo>
                    <a:pt x="754" y="225"/>
                  </a:lnTo>
                  <a:lnTo>
                    <a:pt x="54" y="278"/>
                  </a:lnTo>
                  <a:cubicBezTo>
                    <a:pt x="1" y="278"/>
                    <a:pt x="1" y="370"/>
                    <a:pt x="54" y="370"/>
                  </a:cubicBezTo>
                  <a:lnTo>
                    <a:pt x="2523" y="146"/>
                  </a:lnTo>
                  <a:lnTo>
                    <a:pt x="3237" y="80"/>
                  </a:lnTo>
                  <a:cubicBezTo>
                    <a:pt x="3289" y="80"/>
                    <a:pt x="3289" y="0"/>
                    <a:pt x="323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2705325" y="3507300"/>
              <a:ext cx="94225" cy="208375"/>
            </a:xfrm>
            <a:custGeom>
              <a:rect b="b" l="l" r="r" t="t"/>
              <a:pathLst>
                <a:path extrusionOk="0" h="8335" w="3769">
                  <a:moveTo>
                    <a:pt x="49" y="0"/>
                  </a:moveTo>
                  <a:cubicBezTo>
                    <a:pt x="17" y="0"/>
                    <a:pt x="1" y="53"/>
                    <a:pt x="31" y="84"/>
                  </a:cubicBezTo>
                  <a:cubicBezTo>
                    <a:pt x="916" y="889"/>
                    <a:pt x="1669" y="1840"/>
                    <a:pt x="2250" y="2897"/>
                  </a:cubicBezTo>
                  <a:cubicBezTo>
                    <a:pt x="2831" y="3953"/>
                    <a:pt x="3253" y="5089"/>
                    <a:pt x="3491" y="6278"/>
                  </a:cubicBezTo>
                  <a:cubicBezTo>
                    <a:pt x="3610" y="6859"/>
                    <a:pt x="3676" y="7466"/>
                    <a:pt x="3689" y="8060"/>
                  </a:cubicBezTo>
                  <a:lnTo>
                    <a:pt x="3689" y="8285"/>
                  </a:lnTo>
                  <a:cubicBezTo>
                    <a:pt x="3689" y="8321"/>
                    <a:pt x="3705" y="8335"/>
                    <a:pt x="3723" y="8335"/>
                  </a:cubicBezTo>
                  <a:cubicBezTo>
                    <a:pt x="3745" y="8335"/>
                    <a:pt x="3768" y="8314"/>
                    <a:pt x="3768" y="8285"/>
                  </a:cubicBezTo>
                  <a:cubicBezTo>
                    <a:pt x="3768" y="7677"/>
                    <a:pt x="3716" y="7083"/>
                    <a:pt x="3610" y="6489"/>
                  </a:cubicBezTo>
                  <a:cubicBezTo>
                    <a:pt x="3399" y="5287"/>
                    <a:pt x="3002" y="4138"/>
                    <a:pt x="2435" y="3068"/>
                  </a:cubicBezTo>
                  <a:cubicBezTo>
                    <a:pt x="2144" y="2527"/>
                    <a:pt x="1814" y="2012"/>
                    <a:pt x="1457" y="1536"/>
                  </a:cubicBezTo>
                  <a:cubicBezTo>
                    <a:pt x="1087" y="1048"/>
                    <a:pt x="691" y="586"/>
                    <a:pt x="255" y="176"/>
                  </a:cubicBezTo>
                  <a:cubicBezTo>
                    <a:pt x="203" y="123"/>
                    <a:pt x="137" y="71"/>
                    <a:pt x="84" y="18"/>
                  </a:cubicBezTo>
                  <a:cubicBezTo>
                    <a:pt x="71" y="5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2871300" y="3626350"/>
              <a:ext cx="36200" cy="274025"/>
            </a:xfrm>
            <a:custGeom>
              <a:rect b="b" l="l" r="r" t="t"/>
              <a:pathLst>
                <a:path extrusionOk="0" h="10961" w="1448">
                  <a:moveTo>
                    <a:pt x="51" y="0"/>
                  </a:moveTo>
                  <a:cubicBezTo>
                    <a:pt x="26" y="0"/>
                    <a:pt x="0" y="18"/>
                    <a:pt x="8" y="50"/>
                  </a:cubicBezTo>
                  <a:cubicBezTo>
                    <a:pt x="259" y="723"/>
                    <a:pt x="471" y="1410"/>
                    <a:pt x="656" y="2110"/>
                  </a:cubicBezTo>
                  <a:cubicBezTo>
                    <a:pt x="827" y="2797"/>
                    <a:pt x="986" y="3497"/>
                    <a:pt x="1091" y="4210"/>
                  </a:cubicBezTo>
                  <a:cubicBezTo>
                    <a:pt x="1197" y="4910"/>
                    <a:pt x="1276" y="5636"/>
                    <a:pt x="1316" y="6349"/>
                  </a:cubicBezTo>
                  <a:cubicBezTo>
                    <a:pt x="1369" y="7076"/>
                    <a:pt x="1369" y="7789"/>
                    <a:pt x="1342" y="8502"/>
                  </a:cubicBezTo>
                  <a:cubicBezTo>
                    <a:pt x="1316" y="9215"/>
                    <a:pt x="1263" y="9928"/>
                    <a:pt x="1157" y="10641"/>
                  </a:cubicBezTo>
                  <a:cubicBezTo>
                    <a:pt x="1144" y="10721"/>
                    <a:pt x="1131" y="10813"/>
                    <a:pt x="1118" y="10905"/>
                  </a:cubicBezTo>
                  <a:cubicBezTo>
                    <a:pt x="1118" y="10938"/>
                    <a:pt x="1148" y="10961"/>
                    <a:pt x="1171" y="10961"/>
                  </a:cubicBezTo>
                  <a:cubicBezTo>
                    <a:pt x="1185" y="10961"/>
                    <a:pt x="1197" y="10952"/>
                    <a:pt x="1197" y="10932"/>
                  </a:cubicBezTo>
                  <a:cubicBezTo>
                    <a:pt x="1316" y="10219"/>
                    <a:pt x="1382" y="9506"/>
                    <a:pt x="1408" y="8779"/>
                  </a:cubicBezTo>
                  <a:cubicBezTo>
                    <a:pt x="1448" y="8066"/>
                    <a:pt x="1448" y="7340"/>
                    <a:pt x="1408" y="6627"/>
                  </a:cubicBezTo>
                  <a:cubicBezTo>
                    <a:pt x="1382" y="5913"/>
                    <a:pt x="1316" y="5187"/>
                    <a:pt x="1210" y="4474"/>
                  </a:cubicBezTo>
                  <a:cubicBezTo>
                    <a:pt x="1105" y="3761"/>
                    <a:pt x="972" y="3061"/>
                    <a:pt x="801" y="2348"/>
                  </a:cubicBezTo>
                  <a:cubicBezTo>
                    <a:pt x="629" y="1648"/>
                    <a:pt x="418" y="961"/>
                    <a:pt x="180" y="287"/>
                  </a:cubicBezTo>
                  <a:lnTo>
                    <a:pt x="88" y="23"/>
                  </a:lnTo>
                  <a:cubicBezTo>
                    <a:pt x="82" y="8"/>
                    <a:pt x="67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2375400" y="3849650"/>
              <a:ext cx="231000" cy="37725"/>
            </a:xfrm>
            <a:custGeom>
              <a:rect b="b" l="l" r="r" t="t"/>
              <a:pathLst>
                <a:path extrusionOk="0" h="1509" w="9240">
                  <a:moveTo>
                    <a:pt x="66" y="0"/>
                  </a:moveTo>
                  <a:cubicBezTo>
                    <a:pt x="25" y="0"/>
                    <a:pt x="0" y="62"/>
                    <a:pt x="35" y="85"/>
                  </a:cubicBezTo>
                  <a:cubicBezTo>
                    <a:pt x="576" y="362"/>
                    <a:pt x="1144" y="613"/>
                    <a:pt x="1725" y="811"/>
                  </a:cubicBezTo>
                  <a:cubicBezTo>
                    <a:pt x="2887" y="1207"/>
                    <a:pt x="4102" y="1445"/>
                    <a:pt x="5330" y="1498"/>
                  </a:cubicBezTo>
                  <a:cubicBezTo>
                    <a:pt x="5493" y="1505"/>
                    <a:pt x="5656" y="1508"/>
                    <a:pt x="5819" y="1508"/>
                  </a:cubicBezTo>
                  <a:cubicBezTo>
                    <a:pt x="6264" y="1508"/>
                    <a:pt x="6712" y="1484"/>
                    <a:pt x="7166" y="1445"/>
                  </a:cubicBezTo>
                  <a:cubicBezTo>
                    <a:pt x="7774" y="1379"/>
                    <a:pt x="8381" y="1273"/>
                    <a:pt x="8975" y="1128"/>
                  </a:cubicBezTo>
                  <a:lnTo>
                    <a:pt x="9200" y="1062"/>
                  </a:lnTo>
                  <a:cubicBezTo>
                    <a:pt x="9240" y="1049"/>
                    <a:pt x="9226" y="983"/>
                    <a:pt x="9174" y="983"/>
                  </a:cubicBezTo>
                  <a:cubicBezTo>
                    <a:pt x="8592" y="1141"/>
                    <a:pt x="7985" y="1260"/>
                    <a:pt x="7391" y="1340"/>
                  </a:cubicBezTo>
                  <a:cubicBezTo>
                    <a:pt x="6884" y="1395"/>
                    <a:pt x="6378" y="1422"/>
                    <a:pt x="5864" y="1422"/>
                  </a:cubicBezTo>
                  <a:cubicBezTo>
                    <a:pt x="5761" y="1422"/>
                    <a:pt x="5658" y="1421"/>
                    <a:pt x="5555" y="1419"/>
                  </a:cubicBezTo>
                  <a:cubicBezTo>
                    <a:pt x="4340" y="1392"/>
                    <a:pt x="3138" y="1181"/>
                    <a:pt x="1976" y="811"/>
                  </a:cubicBezTo>
                  <a:cubicBezTo>
                    <a:pt x="1395" y="613"/>
                    <a:pt x="827" y="389"/>
                    <a:pt x="286" y="111"/>
                  </a:cubicBezTo>
                  <a:lnTo>
                    <a:pt x="87" y="6"/>
                  </a:lnTo>
                  <a:cubicBezTo>
                    <a:pt x="80" y="2"/>
                    <a:pt x="73" y="0"/>
                    <a:pt x="66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2516675" y="3979175"/>
              <a:ext cx="179750" cy="12225"/>
            </a:xfrm>
            <a:custGeom>
              <a:rect b="b" l="l" r="r" t="t"/>
              <a:pathLst>
                <a:path extrusionOk="0" h="489" w="7190">
                  <a:moveTo>
                    <a:pt x="7137" y="0"/>
                  </a:moveTo>
                  <a:cubicBezTo>
                    <a:pt x="7134" y="0"/>
                    <a:pt x="7131" y="1"/>
                    <a:pt x="7128" y="2"/>
                  </a:cubicBezTo>
                  <a:cubicBezTo>
                    <a:pt x="6217" y="200"/>
                    <a:pt x="5305" y="332"/>
                    <a:pt x="4381" y="385"/>
                  </a:cubicBezTo>
                  <a:cubicBezTo>
                    <a:pt x="4062" y="398"/>
                    <a:pt x="3743" y="406"/>
                    <a:pt x="3424" y="406"/>
                  </a:cubicBezTo>
                  <a:cubicBezTo>
                    <a:pt x="2820" y="406"/>
                    <a:pt x="2217" y="379"/>
                    <a:pt x="1621" y="319"/>
                  </a:cubicBezTo>
                  <a:cubicBezTo>
                    <a:pt x="1093" y="253"/>
                    <a:pt x="577" y="173"/>
                    <a:pt x="62" y="81"/>
                  </a:cubicBezTo>
                  <a:cubicBezTo>
                    <a:pt x="58" y="80"/>
                    <a:pt x="55" y="79"/>
                    <a:pt x="51" y="79"/>
                  </a:cubicBezTo>
                  <a:cubicBezTo>
                    <a:pt x="8" y="79"/>
                    <a:pt x="0" y="148"/>
                    <a:pt x="49" y="160"/>
                  </a:cubicBezTo>
                  <a:cubicBezTo>
                    <a:pt x="1168" y="379"/>
                    <a:pt x="2306" y="488"/>
                    <a:pt x="3446" y="488"/>
                  </a:cubicBezTo>
                  <a:cubicBezTo>
                    <a:pt x="4163" y="488"/>
                    <a:pt x="4882" y="445"/>
                    <a:pt x="5596" y="358"/>
                  </a:cubicBezTo>
                  <a:cubicBezTo>
                    <a:pt x="6111" y="279"/>
                    <a:pt x="6626" y="200"/>
                    <a:pt x="7141" y="81"/>
                  </a:cubicBezTo>
                  <a:cubicBezTo>
                    <a:pt x="7190" y="69"/>
                    <a:pt x="7171" y="0"/>
                    <a:pt x="7137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2757250" y="4146925"/>
              <a:ext cx="50550" cy="6300"/>
            </a:xfrm>
            <a:custGeom>
              <a:rect b="b" l="l" r="r" t="t"/>
              <a:pathLst>
                <a:path extrusionOk="0" h="252" w="2022">
                  <a:moveTo>
                    <a:pt x="1969" y="1"/>
                  </a:moveTo>
                  <a:lnTo>
                    <a:pt x="54" y="172"/>
                  </a:lnTo>
                  <a:cubicBezTo>
                    <a:pt x="1" y="172"/>
                    <a:pt x="1" y="251"/>
                    <a:pt x="54" y="251"/>
                  </a:cubicBezTo>
                  <a:lnTo>
                    <a:pt x="1969" y="80"/>
                  </a:lnTo>
                  <a:cubicBezTo>
                    <a:pt x="2022" y="80"/>
                    <a:pt x="2022" y="1"/>
                    <a:pt x="196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719350" y="4307075"/>
              <a:ext cx="91400" cy="76450"/>
            </a:xfrm>
            <a:custGeom>
              <a:rect b="b" l="l" r="r" t="t"/>
              <a:pathLst>
                <a:path extrusionOk="0" h="3058" w="3656">
                  <a:moveTo>
                    <a:pt x="3599" y="1"/>
                  </a:moveTo>
                  <a:cubicBezTo>
                    <a:pt x="3590" y="1"/>
                    <a:pt x="3581" y="4"/>
                    <a:pt x="3572" y="13"/>
                  </a:cubicBezTo>
                  <a:lnTo>
                    <a:pt x="812" y="2337"/>
                  </a:lnTo>
                  <a:lnTo>
                    <a:pt x="33" y="2984"/>
                  </a:lnTo>
                  <a:cubicBezTo>
                    <a:pt x="0" y="3017"/>
                    <a:pt x="38" y="3057"/>
                    <a:pt x="74" y="3057"/>
                  </a:cubicBezTo>
                  <a:cubicBezTo>
                    <a:pt x="83" y="3057"/>
                    <a:pt x="91" y="3055"/>
                    <a:pt x="99" y="3050"/>
                  </a:cubicBezTo>
                  <a:lnTo>
                    <a:pt x="2859" y="726"/>
                  </a:lnTo>
                  <a:lnTo>
                    <a:pt x="3625" y="66"/>
                  </a:lnTo>
                  <a:cubicBezTo>
                    <a:pt x="3656" y="45"/>
                    <a:pt x="3630" y="1"/>
                    <a:pt x="3599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1022575" y="4160450"/>
              <a:ext cx="157975" cy="118650"/>
            </a:xfrm>
            <a:custGeom>
              <a:rect b="b" l="l" r="r" t="t"/>
              <a:pathLst>
                <a:path extrusionOk="0" h="4746" w="6319">
                  <a:moveTo>
                    <a:pt x="80" y="1"/>
                  </a:moveTo>
                  <a:cubicBezTo>
                    <a:pt x="27" y="1"/>
                    <a:pt x="1" y="80"/>
                    <a:pt x="54" y="93"/>
                  </a:cubicBezTo>
                  <a:cubicBezTo>
                    <a:pt x="1070" y="292"/>
                    <a:pt x="2048" y="675"/>
                    <a:pt x="2933" y="1229"/>
                  </a:cubicBezTo>
                  <a:cubicBezTo>
                    <a:pt x="3831" y="1771"/>
                    <a:pt x="4610" y="2457"/>
                    <a:pt x="5270" y="3263"/>
                  </a:cubicBezTo>
                  <a:cubicBezTo>
                    <a:pt x="5640" y="3712"/>
                    <a:pt x="5957" y="4201"/>
                    <a:pt x="6234" y="4729"/>
                  </a:cubicBezTo>
                  <a:cubicBezTo>
                    <a:pt x="6238" y="4741"/>
                    <a:pt x="6248" y="4745"/>
                    <a:pt x="6259" y="4745"/>
                  </a:cubicBezTo>
                  <a:cubicBezTo>
                    <a:pt x="6285" y="4745"/>
                    <a:pt x="6319" y="4717"/>
                    <a:pt x="6300" y="4689"/>
                  </a:cubicBezTo>
                  <a:cubicBezTo>
                    <a:pt x="6063" y="4214"/>
                    <a:pt x="5772" y="3778"/>
                    <a:pt x="5455" y="3369"/>
                  </a:cubicBezTo>
                  <a:cubicBezTo>
                    <a:pt x="5138" y="2946"/>
                    <a:pt x="4782" y="2563"/>
                    <a:pt x="4385" y="2206"/>
                  </a:cubicBezTo>
                  <a:cubicBezTo>
                    <a:pt x="4002" y="1850"/>
                    <a:pt x="3593" y="1533"/>
                    <a:pt x="3157" y="1256"/>
                  </a:cubicBezTo>
                  <a:cubicBezTo>
                    <a:pt x="2708" y="978"/>
                    <a:pt x="2246" y="727"/>
                    <a:pt x="1770" y="529"/>
                  </a:cubicBezTo>
                  <a:cubicBezTo>
                    <a:pt x="1282" y="318"/>
                    <a:pt x="780" y="159"/>
                    <a:pt x="265" y="54"/>
                  </a:cubicBezTo>
                  <a:lnTo>
                    <a:pt x="80" y="1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1238375" y="4239475"/>
              <a:ext cx="22750" cy="48525"/>
            </a:xfrm>
            <a:custGeom>
              <a:rect b="b" l="l" r="r" t="t"/>
              <a:pathLst>
                <a:path extrusionOk="0" h="1941" w="910">
                  <a:moveTo>
                    <a:pt x="54" y="1"/>
                  </a:moveTo>
                  <a:cubicBezTo>
                    <a:pt x="27" y="1"/>
                    <a:pt x="1" y="35"/>
                    <a:pt x="19" y="62"/>
                  </a:cubicBezTo>
                  <a:lnTo>
                    <a:pt x="825" y="1924"/>
                  </a:lnTo>
                  <a:cubicBezTo>
                    <a:pt x="832" y="1936"/>
                    <a:pt x="844" y="1941"/>
                    <a:pt x="855" y="1941"/>
                  </a:cubicBezTo>
                  <a:cubicBezTo>
                    <a:pt x="882" y="1941"/>
                    <a:pt x="909" y="1913"/>
                    <a:pt x="891" y="1885"/>
                  </a:cubicBezTo>
                  <a:cubicBezTo>
                    <a:pt x="627" y="1264"/>
                    <a:pt x="349" y="643"/>
                    <a:pt x="85" y="23"/>
                  </a:cubicBezTo>
                  <a:cubicBezTo>
                    <a:pt x="77" y="7"/>
                    <a:pt x="66" y="1"/>
                    <a:pt x="5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1314775" y="4511725"/>
              <a:ext cx="111050" cy="44950"/>
            </a:xfrm>
            <a:custGeom>
              <a:rect b="b" l="l" r="r" t="t"/>
              <a:pathLst>
                <a:path extrusionOk="0" h="1798" w="4442">
                  <a:moveTo>
                    <a:pt x="4378" y="1"/>
                  </a:moveTo>
                  <a:cubicBezTo>
                    <a:pt x="4367" y="1"/>
                    <a:pt x="4355" y="5"/>
                    <a:pt x="4345" y="15"/>
                  </a:cubicBezTo>
                  <a:cubicBezTo>
                    <a:pt x="3896" y="424"/>
                    <a:pt x="3395" y="781"/>
                    <a:pt x="2840" y="1045"/>
                  </a:cubicBezTo>
                  <a:cubicBezTo>
                    <a:pt x="2285" y="1322"/>
                    <a:pt x="1704" y="1507"/>
                    <a:pt x="1097" y="1613"/>
                  </a:cubicBezTo>
                  <a:cubicBezTo>
                    <a:pt x="753" y="1679"/>
                    <a:pt x="410" y="1705"/>
                    <a:pt x="53" y="1705"/>
                  </a:cubicBezTo>
                  <a:cubicBezTo>
                    <a:pt x="1" y="1705"/>
                    <a:pt x="1" y="1798"/>
                    <a:pt x="53" y="1798"/>
                  </a:cubicBezTo>
                  <a:cubicBezTo>
                    <a:pt x="674" y="1785"/>
                    <a:pt x="1295" y="1692"/>
                    <a:pt x="1889" y="1507"/>
                  </a:cubicBezTo>
                  <a:cubicBezTo>
                    <a:pt x="2497" y="1322"/>
                    <a:pt x="3064" y="1058"/>
                    <a:pt x="3580" y="715"/>
                  </a:cubicBezTo>
                  <a:cubicBezTo>
                    <a:pt x="3870" y="517"/>
                    <a:pt x="4147" y="305"/>
                    <a:pt x="4412" y="68"/>
                  </a:cubicBezTo>
                  <a:cubicBezTo>
                    <a:pt x="4441" y="38"/>
                    <a:pt x="4412" y="1"/>
                    <a:pt x="437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1550950" y="4325175"/>
              <a:ext cx="162800" cy="112600"/>
            </a:xfrm>
            <a:custGeom>
              <a:rect b="b" l="l" r="r" t="t"/>
              <a:pathLst>
                <a:path extrusionOk="0" h="4504" w="6512">
                  <a:moveTo>
                    <a:pt x="64" y="1"/>
                  </a:moveTo>
                  <a:cubicBezTo>
                    <a:pt x="19" y="1"/>
                    <a:pt x="0" y="69"/>
                    <a:pt x="49" y="81"/>
                  </a:cubicBezTo>
                  <a:lnTo>
                    <a:pt x="49" y="68"/>
                  </a:lnTo>
                  <a:cubicBezTo>
                    <a:pt x="1066" y="279"/>
                    <a:pt x="2056" y="649"/>
                    <a:pt x="2954" y="1164"/>
                  </a:cubicBezTo>
                  <a:cubicBezTo>
                    <a:pt x="3853" y="1679"/>
                    <a:pt x="4671" y="2326"/>
                    <a:pt x="5371" y="3092"/>
                  </a:cubicBezTo>
                  <a:cubicBezTo>
                    <a:pt x="5767" y="3515"/>
                    <a:pt x="6111" y="3990"/>
                    <a:pt x="6428" y="4479"/>
                  </a:cubicBezTo>
                  <a:cubicBezTo>
                    <a:pt x="6437" y="4497"/>
                    <a:pt x="6450" y="4504"/>
                    <a:pt x="6463" y="4504"/>
                  </a:cubicBezTo>
                  <a:cubicBezTo>
                    <a:pt x="6488" y="4504"/>
                    <a:pt x="6511" y="4475"/>
                    <a:pt x="6494" y="4439"/>
                  </a:cubicBezTo>
                  <a:cubicBezTo>
                    <a:pt x="5939" y="3555"/>
                    <a:pt x="5252" y="2749"/>
                    <a:pt x="4447" y="2089"/>
                  </a:cubicBezTo>
                  <a:cubicBezTo>
                    <a:pt x="3641" y="1415"/>
                    <a:pt x="2730" y="887"/>
                    <a:pt x="1766" y="491"/>
                  </a:cubicBezTo>
                  <a:cubicBezTo>
                    <a:pt x="1211" y="279"/>
                    <a:pt x="643" y="108"/>
                    <a:pt x="75" y="2"/>
                  </a:cubicBezTo>
                  <a:cubicBezTo>
                    <a:pt x="71" y="1"/>
                    <a:pt x="68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1761150" y="4515375"/>
              <a:ext cx="166775" cy="178000"/>
            </a:xfrm>
            <a:custGeom>
              <a:rect b="b" l="l" r="r" t="t"/>
              <a:pathLst>
                <a:path extrusionOk="0" h="7120" w="6671">
                  <a:moveTo>
                    <a:pt x="6624" y="1"/>
                  </a:moveTo>
                  <a:cubicBezTo>
                    <a:pt x="6601" y="1"/>
                    <a:pt x="6578" y="14"/>
                    <a:pt x="6578" y="41"/>
                  </a:cubicBezTo>
                  <a:cubicBezTo>
                    <a:pt x="6604" y="727"/>
                    <a:pt x="6498" y="1414"/>
                    <a:pt x="6300" y="2074"/>
                  </a:cubicBezTo>
                  <a:cubicBezTo>
                    <a:pt x="6089" y="2722"/>
                    <a:pt x="5798" y="3342"/>
                    <a:pt x="5402" y="3910"/>
                  </a:cubicBezTo>
                  <a:cubicBezTo>
                    <a:pt x="5019" y="4478"/>
                    <a:pt x="4557" y="4993"/>
                    <a:pt x="4029" y="5429"/>
                  </a:cubicBezTo>
                  <a:cubicBezTo>
                    <a:pt x="3501" y="5878"/>
                    <a:pt x="2919" y="6248"/>
                    <a:pt x="2286" y="6512"/>
                  </a:cubicBezTo>
                  <a:cubicBezTo>
                    <a:pt x="1665" y="6789"/>
                    <a:pt x="991" y="6961"/>
                    <a:pt x="305" y="7014"/>
                  </a:cubicBezTo>
                  <a:cubicBezTo>
                    <a:pt x="225" y="7014"/>
                    <a:pt x="146" y="7027"/>
                    <a:pt x="54" y="7027"/>
                  </a:cubicBezTo>
                  <a:cubicBezTo>
                    <a:pt x="1" y="7027"/>
                    <a:pt x="1" y="7106"/>
                    <a:pt x="54" y="7106"/>
                  </a:cubicBezTo>
                  <a:lnTo>
                    <a:pt x="54" y="7119"/>
                  </a:lnTo>
                  <a:cubicBezTo>
                    <a:pt x="740" y="7080"/>
                    <a:pt x="1427" y="6948"/>
                    <a:pt x="2074" y="6697"/>
                  </a:cubicBezTo>
                  <a:cubicBezTo>
                    <a:pt x="2721" y="6433"/>
                    <a:pt x="3329" y="6089"/>
                    <a:pt x="3870" y="5667"/>
                  </a:cubicBezTo>
                  <a:cubicBezTo>
                    <a:pt x="4425" y="5231"/>
                    <a:pt x="4914" y="4729"/>
                    <a:pt x="5323" y="4174"/>
                  </a:cubicBezTo>
                  <a:cubicBezTo>
                    <a:pt x="5732" y="3606"/>
                    <a:pt x="6063" y="2999"/>
                    <a:pt x="6300" y="2339"/>
                  </a:cubicBezTo>
                  <a:cubicBezTo>
                    <a:pt x="6525" y="1691"/>
                    <a:pt x="6657" y="1005"/>
                    <a:pt x="6670" y="305"/>
                  </a:cubicBezTo>
                  <a:lnTo>
                    <a:pt x="6670" y="41"/>
                  </a:lnTo>
                  <a:cubicBezTo>
                    <a:pt x="6670" y="14"/>
                    <a:pt x="6647" y="1"/>
                    <a:pt x="662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2013650" y="4518700"/>
              <a:ext cx="56225" cy="119875"/>
            </a:xfrm>
            <a:custGeom>
              <a:rect b="b" l="l" r="r" t="t"/>
              <a:pathLst>
                <a:path extrusionOk="0" h="4795" w="2249">
                  <a:moveTo>
                    <a:pt x="2208" y="0"/>
                  </a:moveTo>
                  <a:cubicBezTo>
                    <a:pt x="2186" y="0"/>
                    <a:pt x="2163" y="13"/>
                    <a:pt x="2156" y="40"/>
                  </a:cubicBezTo>
                  <a:cubicBezTo>
                    <a:pt x="2117" y="726"/>
                    <a:pt x="1972" y="1400"/>
                    <a:pt x="1747" y="2047"/>
                  </a:cubicBezTo>
                  <a:cubicBezTo>
                    <a:pt x="1509" y="2694"/>
                    <a:pt x="1192" y="3288"/>
                    <a:pt x="783" y="3843"/>
                  </a:cubicBezTo>
                  <a:cubicBezTo>
                    <a:pt x="558" y="4160"/>
                    <a:pt x="308" y="4451"/>
                    <a:pt x="30" y="4728"/>
                  </a:cubicBezTo>
                  <a:cubicBezTo>
                    <a:pt x="0" y="4758"/>
                    <a:pt x="30" y="4795"/>
                    <a:pt x="64" y="4795"/>
                  </a:cubicBezTo>
                  <a:cubicBezTo>
                    <a:pt x="75" y="4795"/>
                    <a:pt x="86" y="4791"/>
                    <a:pt x="96" y="4781"/>
                  </a:cubicBezTo>
                  <a:cubicBezTo>
                    <a:pt x="585" y="4292"/>
                    <a:pt x="1007" y="3737"/>
                    <a:pt x="1338" y="3130"/>
                  </a:cubicBezTo>
                  <a:cubicBezTo>
                    <a:pt x="1681" y="2522"/>
                    <a:pt x="1919" y="1875"/>
                    <a:pt x="2077" y="1202"/>
                  </a:cubicBezTo>
                  <a:cubicBezTo>
                    <a:pt x="2170" y="819"/>
                    <a:pt x="2222" y="423"/>
                    <a:pt x="2249" y="40"/>
                  </a:cubicBezTo>
                  <a:cubicBezTo>
                    <a:pt x="2249" y="13"/>
                    <a:pt x="2229" y="0"/>
                    <a:pt x="220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1982225" y="4281900"/>
              <a:ext cx="137000" cy="56950"/>
            </a:xfrm>
            <a:custGeom>
              <a:rect b="b" l="l" r="r" t="t"/>
              <a:pathLst>
                <a:path extrusionOk="0" h="2278" w="5480">
                  <a:moveTo>
                    <a:pt x="1245" y="1"/>
                  </a:moveTo>
                  <a:cubicBezTo>
                    <a:pt x="841" y="1"/>
                    <a:pt x="438" y="54"/>
                    <a:pt x="46" y="161"/>
                  </a:cubicBezTo>
                  <a:cubicBezTo>
                    <a:pt x="0" y="184"/>
                    <a:pt x="14" y="246"/>
                    <a:pt x="52" y="246"/>
                  </a:cubicBezTo>
                  <a:cubicBezTo>
                    <a:pt x="58" y="246"/>
                    <a:pt x="65" y="244"/>
                    <a:pt x="72" y="241"/>
                  </a:cubicBezTo>
                  <a:cubicBezTo>
                    <a:pt x="468" y="137"/>
                    <a:pt x="878" y="83"/>
                    <a:pt x="1292" y="83"/>
                  </a:cubicBezTo>
                  <a:cubicBezTo>
                    <a:pt x="1665" y="83"/>
                    <a:pt x="2040" y="127"/>
                    <a:pt x="2410" y="214"/>
                  </a:cubicBezTo>
                  <a:cubicBezTo>
                    <a:pt x="3176" y="399"/>
                    <a:pt x="3902" y="756"/>
                    <a:pt x="4510" y="1271"/>
                  </a:cubicBezTo>
                  <a:cubicBezTo>
                    <a:pt x="4853" y="1548"/>
                    <a:pt x="5144" y="1878"/>
                    <a:pt x="5394" y="2261"/>
                  </a:cubicBezTo>
                  <a:cubicBezTo>
                    <a:pt x="5402" y="2273"/>
                    <a:pt x="5413" y="2277"/>
                    <a:pt x="5423" y="2277"/>
                  </a:cubicBezTo>
                  <a:cubicBezTo>
                    <a:pt x="5451" y="2277"/>
                    <a:pt x="5479" y="2246"/>
                    <a:pt x="5460" y="2208"/>
                  </a:cubicBezTo>
                  <a:cubicBezTo>
                    <a:pt x="5011" y="1535"/>
                    <a:pt x="4404" y="993"/>
                    <a:pt x="3691" y="610"/>
                  </a:cubicBezTo>
                  <a:cubicBezTo>
                    <a:pt x="2978" y="227"/>
                    <a:pt x="2185" y="16"/>
                    <a:pt x="1380" y="3"/>
                  </a:cubicBezTo>
                  <a:cubicBezTo>
                    <a:pt x="1335" y="2"/>
                    <a:pt x="1290" y="1"/>
                    <a:pt x="124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2399900" y="4452625"/>
              <a:ext cx="32575" cy="36350"/>
            </a:xfrm>
            <a:custGeom>
              <a:rect b="b" l="l" r="r" t="t"/>
              <a:pathLst>
                <a:path extrusionOk="0" h="1454" w="1303">
                  <a:moveTo>
                    <a:pt x="1245" y="1"/>
                  </a:moveTo>
                  <a:cubicBezTo>
                    <a:pt x="1236" y="1"/>
                    <a:pt x="1227" y="5"/>
                    <a:pt x="1220" y="15"/>
                  </a:cubicBezTo>
                  <a:cubicBezTo>
                    <a:pt x="824" y="464"/>
                    <a:pt x="428" y="926"/>
                    <a:pt x="32" y="1375"/>
                  </a:cubicBezTo>
                  <a:cubicBezTo>
                    <a:pt x="1" y="1406"/>
                    <a:pt x="35" y="1453"/>
                    <a:pt x="63" y="1453"/>
                  </a:cubicBezTo>
                  <a:cubicBezTo>
                    <a:pt x="71" y="1453"/>
                    <a:pt x="79" y="1450"/>
                    <a:pt x="85" y="1441"/>
                  </a:cubicBezTo>
                  <a:lnTo>
                    <a:pt x="1273" y="68"/>
                  </a:lnTo>
                  <a:cubicBezTo>
                    <a:pt x="1303" y="38"/>
                    <a:pt x="1273" y="1"/>
                    <a:pt x="1245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2326825" y="4189475"/>
              <a:ext cx="174375" cy="132350"/>
            </a:xfrm>
            <a:custGeom>
              <a:rect b="b" l="l" r="r" t="t"/>
              <a:pathLst>
                <a:path extrusionOk="0" h="5294" w="6975">
                  <a:moveTo>
                    <a:pt x="64" y="1"/>
                  </a:moveTo>
                  <a:cubicBezTo>
                    <a:pt x="19" y="1"/>
                    <a:pt x="1" y="69"/>
                    <a:pt x="49" y="81"/>
                  </a:cubicBezTo>
                  <a:cubicBezTo>
                    <a:pt x="591" y="266"/>
                    <a:pt x="1106" y="478"/>
                    <a:pt x="1621" y="742"/>
                  </a:cubicBezTo>
                  <a:cubicBezTo>
                    <a:pt x="2638" y="1244"/>
                    <a:pt x="3589" y="1864"/>
                    <a:pt x="4460" y="2604"/>
                  </a:cubicBezTo>
                  <a:cubicBezTo>
                    <a:pt x="4883" y="2974"/>
                    <a:pt x="5306" y="3357"/>
                    <a:pt x="5689" y="3779"/>
                  </a:cubicBezTo>
                  <a:cubicBezTo>
                    <a:pt x="6072" y="4189"/>
                    <a:pt x="6428" y="4638"/>
                    <a:pt x="6758" y="5100"/>
                  </a:cubicBezTo>
                  <a:cubicBezTo>
                    <a:pt x="6798" y="5153"/>
                    <a:pt x="6838" y="5219"/>
                    <a:pt x="6877" y="5272"/>
                  </a:cubicBezTo>
                  <a:cubicBezTo>
                    <a:pt x="6893" y="5287"/>
                    <a:pt x="6909" y="5294"/>
                    <a:pt x="6923" y="5294"/>
                  </a:cubicBezTo>
                  <a:cubicBezTo>
                    <a:pt x="6955" y="5294"/>
                    <a:pt x="6975" y="5260"/>
                    <a:pt x="6956" y="5232"/>
                  </a:cubicBezTo>
                  <a:cubicBezTo>
                    <a:pt x="6626" y="4756"/>
                    <a:pt x="6270" y="4307"/>
                    <a:pt x="5887" y="3885"/>
                  </a:cubicBezTo>
                  <a:cubicBezTo>
                    <a:pt x="4738" y="2604"/>
                    <a:pt x="3364" y="1547"/>
                    <a:pt x="1846" y="755"/>
                  </a:cubicBezTo>
                  <a:cubicBezTo>
                    <a:pt x="1330" y="504"/>
                    <a:pt x="815" y="266"/>
                    <a:pt x="274" y="81"/>
                  </a:cubicBezTo>
                  <a:lnTo>
                    <a:pt x="76" y="2"/>
                  </a:lnTo>
                  <a:cubicBezTo>
                    <a:pt x="72" y="1"/>
                    <a:pt x="68" y="1"/>
                    <a:pt x="6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2859275" y="4030850"/>
              <a:ext cx="1677600" cy="938125"/>
            </a:xfrm>
            <a:custGeom>
              <a:rect b="b" l="l" r="r" t="t"/>
              <a:pathLst>
                <a:path extrusionOk="0" h="37525" w="67104">
                  <a:moveTo>
                    <a:pt x="30525" y="0"/>
                  </a:moveTo>
                  <a:cubicBezTo>
                    <a:pt x="26839" y="0"/>
                    <a:pt x="23159" y="633"/>
                    <a:pt x="19652" y="1897"/>
                  </a:cubicBezTo>
                  <a:cubicBezTo>
                    <a:pt x="16232" y="3125"/>
                    <a:pt x="12771" y="4696"/>
                    <a:pt x="10460" y="6545"/>
                  </a:cubicBezTo>
                  <a:cubicBezTo>
                    <a:pt x="4214" y="11537"/>
                    <a:pt x="1" y="27372"/>
                    <a:pt x="2536" y="33196"/>
                  </a:cubicBezTo>
                  <a:cubicBezTo>
                    <a:pt x="3962" y="36454"/>
                    <a:pt x="14434" y="37525"/>
                    <a:pt x="25988" y="37525"/>
                  </a:cubicBezTo>
                  <a:cubicBezTo>
                    <a:pt x="38087" y="37525"/>
                    <a:pt x="51373" y="36350"/>
                    <a:pt x="56696" y="35283"/>
                  </a:cubicBezTo>
                  <a:cubicBezTo>
                    <a:pt x="67103" y="33196"/>
                    <a:pt x="61279" y="24453"/>
                    <a:pt x="59192" y="19871"/>
                  </a:cubicBezTo>
                  <a:cubicBezTo>
                    <a:pt x="57119" y="15288"/>
                    <a:pt x="54623" y="4036"/>
                    <a:pt x="45048" y="2372"/>
                  </a:cubicBezTo>
                  <a:cubicBezTo>
                    <a:pt x="42473" y="1936"/>
                    <a:pt x="40294" y="1448"/>
                    <a:pt x="38485" y="999"/>
                  </a:cubicBezTo>
                  <a:cubicBezTo>
                    <a:pt x="35871" y="333"/>
                    <a:pt x="33197" y="0"/>
                    <a:pt x="305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2461425" y="4541850"/>
              <a:ext cx="701625" cy="420100"/>
            </a:xfrm>
            <a:custGeom>
              <a:rect b="b" l="l" r="r" t="t"/>
              <a:pathLst>
                <a:path extrusionOk="0" h="16804" w="28065">
                  <a:moveTo>
                    <a:pt x="17551" y="1"/>
                  </a:moveTo>
                  <a:cubicBezTo>
                    <a:pt x="15190" y="1"/>
                    <a:pt x="12676" y="704"/>
                    <a:pt x="10302" y="2653"/>
                  </a:cubicBezTo>
                  <a:cubicBezTo>
                    <a:pt x="7264" y="5149"/>
                    <a:pt x="1903" y="7447"/>
                    <a:pt x="595" y="10735"/>
                  </a:cubicBezTo>
                  <a:cubicBezTo>
                    <a:pt x="1" y="12254"/>
                    <a:pt x="1123" y="13997"/>
                    <a:pt x="2537" y="14803"/>
                  </a:cubicBezTo>
                  <a:cubicBezTo>
                    <a:pt x="3936" y="15595"/>
                    <a:pt x="5997" y="16044"/>
                    <a:pt x="7595" y="16295"/>
                  </a:cubicBezTo>
                  <a:cubicBezTo>
                    <a:pt x="10447" y="16744"/>
                    <a:pt x="12283" y="16586"/>
                    <a:pt x="14792" y="16744"/>
                  </a:cubicBezTo>
                  <a:cubicBezTo>
                    <a:pt x="15419" y="16783"/>
                    <a:pt x="16050" y="16804"/>
                    <a:pt x="16681" y="16804"/>
                  </a:cubicBezTo>
                  <a:cubicBezTo>
                    <a:pt x="19255" y="16804"/>
                    <a:pt x="21843" y="16462"/>
                    <a:pt x="24261" y="15635"/>
                  </a:cubicBezTo>
                  <a:cubicBezTo>
                    <a:pt x="27286" y="14592"/>
                    <a:pt x="27682" y="10881"/>
                    <a:pt x="27893" y="7711"/>
                  </a:cubicBezTo>
                  <a:lnTo>
                    <a:pt x="28065" y="8187"/>
                  </a:lnTo>
                  <a:cubicBezTo>
                    <a:pt x="27880" y="4462"/>
                    <a:pt x="26057" y="2349"/>
                    <a:pt x="22597" y="1002"/>
                  </a:cubicBezTo>
                  <a:cubicBezTo>
                    <a:pt x="21093" y="417"/>
                    <a:pt x="19367" y="1"/>
                    <a:pt x="17551" y="1"/>
                  </a:cubicBezTo>
                  <a:close/>
                </a:path>
              </a:pathLst>
            </a:custGeom>
            <a:solidFill>
              <a:srgbClr val="7E7E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2883725" y="4659675"/>
              <a:ext cx="25" cy="9925"/>
            </a:xfrm>
            <a:custGeom>
              <a:rect b="b" l="l" r="r" t="t"/>
              <a:pathLst>
                <a:path extrusionOk="0" h="397" w="1">
                  <a:moveTo>
                    <a:pt x="0" y="396"/>
                  </a:moveTo>
                  <a:lnTo>
                    <a:pt x="0" y="0"/>
                  </a:lnTo>
                </a:path>
              </a:pathLst>
            </a:custGeom>
            <a:solidFill>
              <a:srgbClr val="7E7E7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2773775" y="4699625"/>
              <a:ext cx="9925" cy="25"/>
            </a:xfrm>
            <a:custGeom>
              <a:rect b="b" l="l" r="r" t="t"/>
              <a:pathLst>
                <a:path extrusionOk="0" h="1" w="397">
                  <a:moveTo>
                    <a:pt x="0" y="0"/>
                  </a:moveTo>
                  <a:lnTo>
                    <a:pt x="396" y="0"/>
                  </a:lnTo>
                </a:path>
              </a:pathLst>
            </a:custGeom>
            <a:solidFill>
              <a:srgbClr val="7E7E7E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3" name="Google Shape;383;p32"/>
          <p:cNvGrpSpPr/>
          <p:nvPr/>
        </p:nvGrpSpPr>
        <p:grpSpPr>
          <a:xfrm>
            <a:off x="3699235" y="2918983"/>
            <a:ext cx="175400" cy="370053"/>
            <a:chOff x="7521110" y="2906131"/>
            <a:chExt cx="175400" cy="370053"/>
          </a:xfrm>
        </p:grpSpPr>
        <p:sp>
          <p:nvSpPr>
            <p:cNvPr id="384" name="Google Shape;384;p32"/>
            <p:cNvSpPr/>
            <p:nvPr/>
          </p:nvSpPr>
          <p:spPr>
            <a:xfrm>
              <a:off x="7590646" y="3215698"/>
              <a:ext cx="36302" cy="54453"/>
            </a:xfrm>
            <a:custGeom>
              <a:rect b="b" l="l" r="r" t="t"/>
              <a:pathLst>
                <a:path extrusionOk="0" h="2076" w="1384">
                  <a:moveTo>
                    <a:pt x="1" y="0"/>
                  </a:moveTo>
                  <a:lnTo>
                    <a:pt x="1" y="2075"/>
                  </a:lnTo>
                  <a:lnTo>
                    <a:pt x="1384" y="2075"/>
                  </a:lnTo>
                  <a:lnTo>
                    <a:pt x="13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7608797" y="3233823"/>
              <a:ext cx="18151" cy="36329"/>
            </a:xfrm>
            <a:custGeom>
              <a:rect b="b" l="l" r="r" t="t"/>
              <a:pathLst>
                <a:path extrusionOk="0" h="1385" w="692">
                  <a:moveTo>
                    <a:pt x="231" y="1"/>
                  </a:moveTo>
                  <a:cubicBezTo>
                    <a:pt x="102" y="1"/>
                    <a:pt x="0" y="103"/>
                    <a:pt x="0" y="231"/>
                  </a:cubicBezTo>
                  <a:lnTo>
                    <a:pt x="0" y="1384"/>
                  </a:lnTo>
                  <a:lnTo>
                    <a:pt x="692" y="1384"/>
                  </a:lnTo>
                  <a:lnTo>
                    <a:pt x="6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7570554" y="3264066"/>
              <a:ext cx="76513" cy="12118"/>
            </a:xfrm>
            <a:custGeom>
              <a:rect b="b" l="l" r="r" t="t"/>
              <a:pathLst>
                <a:path extrusionOk="0" h="462" w="2917">
                  <a:moveTo>
                    <a:pt x="306" y="1"/>
                  </a:moveTo>
                  <a:cubicBezTo>
                    <a:pt x="0" y="1"/>
                    <a:pt x="0" y="462"/>
                    <a:pt x="306" y="462"/>
                  </a:cubicBezTo>
                  <a:lnTo>
                    <a:pt x="2611" y="462"/>
                  </a:lnTo>
                  <a:cubicBezTo>
                    <a:pt x="2916" y="462"/>
                    <a:pt x="2916" y="1"/>
                    <a:pt x="2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7526094" y="3064351"/>
              <a:ext cx="165433" cy="109038"/>
            </a:xfrm>
            <a:custGeom>
              <a:rect b="b" l="l" r="r" t="t"/>
              <a:pathLst>
                <a:path extrusionOk="0" h="4157" w="6307">
                  <a:moveTo>
                    <a:pt x="1770" y="0"/>
                  </a:moveTo>
                  <a:lnTo>
                    <a:pt x="68" y="3831"/>
                  </a:lnTo>
                  <a:cubicBezTo>
                    <a:pt x="0" y="3987"/>
                    <a:pt x="109" y="4157"/>
                    <a:pt x="278" y="4157"/>
                  </a:cubicBezTo>
                  <a:lnTo>
                    <a:pt x="6028" y="4157"/>
                  </a:lnTo>
                  <a:cubicBezTo>
                    <a:pt x="6198" y="4157"/>
                    <a:pt x="6306" y="3987"/>
                    <a:pt x="6238" y="3831"/>
                  </a:cubicBezTo>
                  <a:lnTo>
                    <a:pt x="45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7521110" y="3173363"/>
              <a:ext cx="175400" cy="48394"/>
            </a:xfrm>
            <a:custGeom>
              <a:rect b="b" l="l" r="r" t="t"/>
              <a:pathLst>
                <a:path extrusionOk="0" h="1845" w="6687">
                  <a:moveTo>
                    <a:pt x="1004" y="1"/>
                  </a:moveTo>
                  <a:lnTo>
                    <a:pt x="95" y="1492"/>
                  </a:lnTo>
                  <a:cubicBezTo>
                    <a:pt x="0" y="1648"/>
                    <a:pt x="109" y="1845"/>
                    <a:pt x="292" y="1845"/>
                  </a:cubicBezTo>
                  <a:lnTo>
                    <a:pt x="6395" y="1845"/>
                  </a:lnTo>
                  <a:cubicBezTo>
                    <a:pt x="6578" y="1845"/>
                    <a:pt x="6686" y="1648"/>
                    <a:pt x="6591" y="1492"/>
                  </a:cubicBezTo>
                  <a:lnTo>
                    <a:pt x="56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7521110" y="3173363"/>
              <a:ext cx="156541" cy="48421"/>
            </a:xfrm>
            <a:custGeom>
              <a:rect b="b" l="l" r="r" t="t"/>
              <a:pathLst>
                <a:path extrusionOk="0" h="1846" w="5968">
                  <a:moveTo>
                    <a:pt x="1004" y="1"/>
                  </a:moveTo>
                  <a:lnTo>
                    <a:pt x="95" y="1499"/>
                  </a:lnTo>
                  <a:cubicBezTo>
                    <a:pt x="0" y="1648"/>
                    <a:pt x="116" y="1845"/>
                    <a:pt x="292" y="1845"/>
                  </a:cubicBezTo>
                  <a:lnTo>
                    <a:pt x="2484" y="1845"/>
                  </a:lnTo>
                  <a:cubicBezTo>
                    <a:pt x="2432" y="1838"/>
                    <a:pt x="2402" y="1643"/>
                    <a:pt x="2435" y="1492"/>
                  </a:cubicBezTo>
                  <a:lnTo>
                    <a:pt x="2577" y="651"/>
                  </a:lnTo>
                  <a:cubicBezTo>
                    <a:pt x="2591" y="543"/>
                    <a:pt x="2692" y="462"/>
                    <a:pt x="2801" y="462"/>
                  </a:cubicBezTo>
                  <a:lnTo>
                    <a:pt x="5967" y="462"/>
                  </a:lnTo>
                  <a:lnTo>
                    <a:pt x="5683" y="1"/>
                  </a:lnTo>
                  <a:close/>
                  <a:moveTo>
                    <a:pt x="2484" y="1845"/>
                  </a:moveTo>
                  <a:cubicBezTo>
                    <a:pt x="2484" y="1845"/>
                    <a:pt x="2485" y="1845"/>
                    <a:pt x="2486" y="1845"/>
                  </a:cubicBezTo>
                  <a:cubicBezTo>
                    <a:pt x="2487" y="1845"/>
                    <a:pt x="2488" y="1845"/>
                    <a:pt x="2489" y="1845"/>
                  </a:cubicBez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7526094" y="3064351"/>
              <a:ext cx="135189" cy="109038"/>
            </a:xfrm>
            <a:custGeom>
              <a:rect b="b" l="l" r="r" t="t"/>
              <a:pathLst>
                <a:path extrusionOk="0" h="4157" w="5154">
                  <a:moveTo>
                    <a:pt x="1770" y="0"/>
                  </a:moveTo>
                  <a:lnTo>
                    <a:pt x="68" y="3831"/>
                  </a:lnTo>
                  <a:cubicBezTo>
                    <a:pt x="0" y="3987"/>
                    <a:pt x="109" y="4157"/>
                    <a:pt x="278" y="4157"/>
                  </a:cubicBezTo>
                  <a:lnTo>
                    <a:pt x="2346" y="4157"/>
                  </a:lnTo>
                  <a:cubicBezTo>
                    <a:pt x="2299" y="4157"/>
                    <a:pt x="2265" y="3980"/>
                    <a:pt x="2285" y="3831"/>
                  </a:cubicBezTo>
                  <a:lnTo>
                    <a:pt x="2563" y="1587"/>
                  </a:lnTo>
                  <a:cubicBezTo>
                    <a:pt x="2583" y="1476"/>
                    <a:pt x="2672" y="1390"/>
                    <a:pt x="2781" y="1390"/>
                  </a:cubicBezTo>
                  <a:cubicBezTo>
                    <a:pt x="2786" y="1390"/>
                    <a:pt x="2790" y="1390"/>
                    <a:pt x="2794" y="1390"/>
                  </a:cubicBezTo>
                  <a:lnTo>
                    <a:pt x="5154" y="1390"/>
                  </a:lnTo>
                  <a:lnTo>
                    <a:pt x="4536" y="0"/>
                  </a:ln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7537635" y="2906131"/>
              <a:ext cx="142140" cy="182587"/>
            </a:xfrm>
            <a:custGeom>
              <a:rect b="b" l="l" r="r" t="t"/>
              <a:pathLst>
                <a:path extrusionOk="0" h="6961" w="5419">
                  <a:moveTo>
                    <a:pt x="2713" y="1"/>
                  </a:moveTo>
                  <a:cubicBezTo>
                    <a:pt x="2623" y="1"/>
                    <a:pt x="2534" y="52"/>
                    <a:pt x="2496" y="153"/>
                  </a:cubicBezTo>
                  <a:lnTo>
                    <a:pt x="62" y="6649"/>
                  </a:lnTo>
                  <a:cubicBezTo>
                    <a:pt x="1" y="6798"/>
                    <a:pt x="116" y="6961"/>
                    <a:pt x="279" y="6961"/>
                  </a:cubicBezTo>
                  <a:lnTo>
                    <a:pt x="5147" y="6961"/>
                  </a:lnTo>
                  <a:cubicBezTo>
                    <a:pt x="5310" y="6961"/>
                    <a:pt x="5419" y="6798"/>
                    <a:pt x="5364" y="6649"/>
                  </a:cubicBezTo>
                  <a:lnTo>
                    <a:pt x="2930" y="153"/>
                  </a:lnTo>
                  <a:cubicBezTo>
                    <a:pt x="2893" y="52"/>
                    <a:pt x="2803" y="1"/>
                    <a:pt x="27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7537635" y="2906210"/>
              <a:ext cx="71188" cy="182508"/>
            </a:xfrm>
            <a:custGeom>
              <a:rect b="b" l="l" r="r" t="t"/>
              <a:pathLst>
                <a:path extrusionOk="0" h="6958" w="2714">
                  <a:moveTo>
                    <a:pt x="2699" y="1"/>
                  </a:moveTo>
                  <a:cubicBezTo>
                    <a:pt x="2610" y="1"/>
                    <a:pt x="2528" y="60"/>
                    <a:pt x="2496" y="150"/>
                  </a:cubicBezTo>
                  <a:lnTo>
                    <a:pt x="62" y="6646"/>
                  </a:lnTo>
                  <a:cubicBezTo>
                    <a:pt x="1" y="6795"/>
                    <a:pt x="116" y="6958"/>
                    <a:pt x="279" y="6958"/>
                  </a:cubicBezTo>
                  <a:lnTo>
                    <a:pt x="2028" y="6958"/>
                  </a:lnTo>
                  <a:cubicBezTo>
                    <a:pt x="1981" y="6958"/>
                    <a:pt x="1954" y="6795"/>
                    <a:pt x="1967" y="6646"/>
                  </a:cubicBezTo>
                  <a:lnTo>
                    <a:pt x="2652" y="150"/>
                  </a:lnTo>
                  <a:cubicBezTo>
                    <a:pt x="2666" y="49"/>
                    <a:pt x="2686" y="1"/>
                    <a:pt x="2713" y="1"/>
                  </a:cubicBezTo>
                  <a:cubicBezTo>
                    <a:pt x="2708" y="1"/>
                    <a:pt x="2704" y="1"/>
                    <a:pt x="2699" y="1"/>
                  </a:cubicBez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3" name="Google Shape;393;p32"/>
          <p:cNvGrpSpPr/>
          <p:nvPr/>
        </p:nvGrpSpPr>
        <p:grpSpPr>
          <a:xfrm>
            <a:off x="771322" y="2952385"/>
            <a:ext cx="328872" cy="370158"/>
            <a:chOff x="1128072" y="3365261"/>
            <a:chExt cx="328872" cy="370158"/>
          </a:xfrm>
        </p:grpSpPr>
        <p:sp>
          <p:nvSpPr>
            <p:cNvPr id="394" name="Google Shape;394;p32"/>
            <p:cNvSpPr/>
            <p:nvPr/>
          </p:nvSpPr>
          <p:spPr>
            <a:xfrm>
              <a:off x="1128072" y="3641306"/>
              <a:ext cx="23502" cy="11935"/>
            </a:xfrm>
            <a:custGeom>
              <a:rect b="b" l="l" r="r" t="t"/>
              <a:pathLst>
                <a:path extrusionOk="0" h="455" w="896">
                  <a:moveTo>
                    <a:pt x="895" y="0"/>
                  </a:moveTo>
                  <a:lnTo>
                    <a:pt x="109" y="102"/>
                  </a:lnTo>
                  <a:cubicBezTo>
                    <a:pt x="47" y="109"/>
                    <a:pt x="0" y="163"/>
                    <a:pt x="0" y="231"/>
                  </a:cubicBezTo>
                  <a:cubicBezTo>
                    <a:pt x="0" y="292"/>
                    <a:pt x="47" y="346"/>
                    <a:pt x="109" y="353"/>
                  </a:cubicBezTo>
                  <a:lnTo>
                    <a:pt x="895" y="455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1128072" y="3600203"/>
              <a:ext cx="23502" cy="11777"/>
            </a:xfrm>
            <a:custGeom>
              <a:rect b="b" l="l" r="r" t="t"/>
              <a:pathLst>
                <a:path extrusionOk="0" h="449" w="896">
                  <a:moveTo>
                    <a:pt x="895" y="1"/>
                  </a:moveTo>
                  <a:lnTo>
                    <a:pt x="109" y="103"/>
                  </a:lnTo>
                  <a:cubicBezTo>
                    <a:pt x="47" y="109"/>
                    <a:pt x="0" y="164"/>
                    <a:pt x="0" y="225"/>
                  </a:cubicBezTo>
                  <a:cubicBezTo>
                    <a:pt x="0" y="293"/>
                    <a:pt x="47" y="347"/>
                    <a:pt x="109" y="354"/>
                  </a:cubicBezTo>
                  <a:lnTo>
                    <a:pt x="895" y="4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1186749" y="3600203"/>
              <a:ext cx="23502" cy="11961"/>
            </a:xfrm>
            <a:custGeom>
              <a:rect b="b" l="l" r="r" t="t"/>
              <a:pathLst>
                <a:path extrusionOk="0" h="456" w="896">
                  <a:moveTo>
                    <a:pt x="1" y="1"/>
                  </a:moveTo>
                  <a:lnTo>
                    <a:pt x="1" y="455"/>
                  </a:lnTo>
                  <a:lnTo>
                    <a:pt x="780" y="354"/>
                  </a:lnTo>
                  <a:cubicBezTo>
                    <a:pt x="848" y="347"/>
                    <a:pt x="896" y="293"/>
                    <a:pt x="896" y="231"/>
                  </a:cubicBezTo>
                  <a:cubicBezTo>
                    <a:pt x="896" y="164"/>
                    <a:pt x="848" y="109"/>
                    <a:pt x="780" y="10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1128072" y="3559127"/>
              <a:ext cx="23502" cy="11777"/>
            </a:xfrm>
            <a:custGeom>
              <a:rect b="b" l="l" r="r" t="t"/>
              <a:pathLst>
                <a:path extrusionOk="0" h="449" w="896">
                  <a:moveTo>
                    <a:pt x="895" y="1"/>
                  </a:moveTo>
                  <a:lnTo>
                    <a:pt x="109" y="102"/>
                  </a:lnTo>
                  <a:cubicBezTo>
                    <a:pt x="47" y="109"/>
                    <a:pt x="0" y="163"/>
                    <a:pt x="0" y="224"/>
                  </a:cubicBezTo>
                  <a:cubicBezTo>
                    <a:pt x="0" y="292"/>
                    <a:pt x="47" y="346"/>
                    <a:pt x="109" y="353"/>
                  </a:cubicBezTo>
                  <a:lnTo>
                    <a:pt x="895" y="448"/>
                  </a:lnTo>
                  <a:lnTo>
                    <a:pt x="895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1186749" y="3559127"/>
              <a:ext cx="23502" cy="11777"/>
            </a:xfrm>
            <a:custGeom>
              <a:rect b="b" l="l" r="r" t="t"/>
              <a:pathLst>
                <a:path extrusionOk="0" h="449" w="896">
                  <a:moveTo>
                    <a:pt x="1" y="1"/>
                  </a:moveTo>
                  <a:lnTo>
                    <a:pt x="1" y="448"/>
                  </a:lnTo>
                  <a:lnTo>
                    <a:pt x="780" y="353"/>
                  </a:lnTo>
                  <a:cubicBezTo>
                    <a:pt x="848" y="346"/>
                    <a:pt x="896" y="292"/>
                    <a:pt x="896" y="224"/>
                  </a:cubicBezTo>
                  <a:cubicBezTo>
                    <a:pt x="896" y="163"/>
                    <a:pt x="848" y="109"/>
                    <a:pt x="780" y="10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1128072" y="3518051"/>
              <a:ext cx="23502" cy="11751"/>
            </a:xfrm>
            <a:custGeom>
              <a:rect b="b" l="l" r="r" t="t"/>
              <a:pathLst>
                <a:path extrusionOk="0" h="448" w="896">
                  <a:moveTo>
                    <a:pt x="895" y="0"/>
                  </a:moveTo>
                  <a:lnTo>
                    <a:pt x="109" y="102"/>
                  </a:lnTo>
                  <a:cubicBezTo>
                    <a:pt x="47" y="109"/>
                    <a:pt x="0" y="163"/>
                    <a:pt x="0" y="224"/>
                  </a:cubicBezTo>
                  <a:cubicBezTo>
                    <a:pt x="0" y="285"/>
                    <a:pt x="47" y="339"/>
                    <a:pt x="109" y="353"/>
                  </a:cubicBezTo>
                  <a:lnTo>
                    <a:pt x="895" y="44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1186749" y="3518051"/>
              <a:ext cx="23502" cy="11751"/>
            </a:xfrm>
            <a:custGeom>
              <a:rect b="b" l="l" r="r" t="t"/>
              <a:pathLst>
                <a:path extrusionOk="0" h="448" w="896">
                  <a:moveTo>
                    <a:pt x="1" y="0"/>
                  </a:moveTo>
                  <a:lnTo>
                    <a:pt x="1" y="448"/>
                  </a:lnTo>
                  <a:lnTo>
                    <a:pt x="780" y="353"/>
                  </a:lnTo>
                  <a:cubicBezTo>
                    <a:pt x="848" y="346"/>
                    <a:pt x="896" y="292"/>
                    <a:pt x="896" y="224"/>
                  </a:cubicBezTo>
                  <a:cubicBezTo>
                    <a:pt x="896" y="163"/>
                    <a:pt x="848" y="109"/>
                    <a:pt x="780" y="10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1163273" y="3476975"/>
              <a:ext cx="11777" cy="23502"/>
            </a:xfrm>
            <a:custGeom>
              <a:rect b="b" l="l" r="r" t="t"/>
              <a:pathLst>
                <a:path extrusionOk="0" h="896" w="449">
                  <a:moveTo>
                    <a:pt x="224" y="0"/>
                  </a:moveTo>
                  <a:cubicBezTo>
                    <a:pt x="157" y="0"/>
                    <a:pt x="102" y="47"/>
                    <a:pt x="96" y="108"/>
                  </a:cubicBezTo>
                  <a:lnTo>
                    <a:pt x="1" y="895"/>
                  </a:lnTo>
                  <a:lnTo>
                    <a:pt x="448" y="895"/>
                  </a:lnTo>
                  <a:lnTo>
                    <a:pt x="346" y="108"/>
                  </a:lnTo>
                  <a:cubicBezTo>
                    <a:pt x="340" y="47"/>
                    <a:pt x="285" y="0"/>
                    <a:pt x="224" y="0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1374739" y="3512176"/>
              <a:ext cx="23502" cy="11777"/>
            </a:xfrm>
            <a:custGeom>
              <a:rect b="b" l="l" r="r" t="t"/>
              <a:pathLst>
                <a:path extrusionOk="0" h="449" w="896">
                  <a:moveTo>
                    <a:pt x="896" y="1"/>
                  </a:moveTo>
                  <a:lnTo>
                    <a:pt x="116" y="95"/>
                  </a:lnTo>
                  <a:cubicBezTo>
                    <a:pt x="48" y="109"/>
                    <a:pt x="1" y="163"/>
                    <a:pt x="1" y="224"/>
                  </a:cubicBezTo>
                  <a:cubicBezTo>
                    <a:pt x="1" y="285"/>
                    <a:pt x="48" y="340"/>
                    <a:pt x="116" y="353"/>
                  </a:cubicBezTo>
                  <a:lnTo>
                    <a:pt x="896" y="448"/>
                  </a:lnTo>
                  <a:lnTo>
                    <a:pt x="896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1433442" y="3512176"/>
              <a:ext cx="23502" cy="11777"/>
            </a:xfrm>
            <a:custGeom>
              <a:rect b="b" l="l" r="r" t="t"/>
              <a:pathLst>
                <a:path extrusionOk="0" h="449" w="896">
                  <a:moveTo>
                    <a:pt x="0" y="1"/>
                  </a:moveTo>
                  <a:lnTo>
                    <a:pt x="0" y="448"/>
                  </a:lnTo>
                  <a:lnTo>
                    <a:pt x="787" y="353"/>
                  </a:lnTo>
                  <a:cubicBezTo>
                    <a:pt x="848" y="346"/>
                    <a:pt x="895" y="292"/>
                    <a:pt x="895" y="224"/>
                  </a:cubicBezTo>
                  <a:cubicBezTo>
                    <a:pt x="895" y="163"/>
                    <a:pt x="848" y="109"/>
                    <a:pt x="787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1433442" y="3553252"/>
              <a:ext cx="23502" cy="11777"/>
            </a:xfrm>
            <a:custGeom>
              <a:rect b="b" l="l" r="r" t="t"/>
              <a:pathLst>
                <a:path extrusionOk="0" h="449" w="896">
                  <a:moveTo>
                    <a:pt x="0" y="1"/>
                  </a:moveTo>
                  <a:lnTo>
                    <a:pt x="0" y="448"/>
                  </a:lnTo>
                  <a:lnTo>
                    <a:pt x="787" y="353"/>
                  </a:lnTo>
                  <a:cubicBezTo>
                    <a:pt x="848" y="347"/>
                    <a:pt x="895" y="292"/>
                    <a:pt x="895" y="225"/>
                  </a:cubicBezTo>
                  <a:cubicBezTo>
                    <a:pt x="895" y="164"/>
                    <a:pt x="848" y="109"/>
                    <a:pt x="787" y="1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1374739" y="3471099"/>
              <a:ext cx="23502" cy="11751"/>
            </a:xfrm>
            <a:custGeom>
              <a:rect b="b" l="l" r="r" t="t"/>
              <a:pathLst>
                <a:path extrusionOk="0" h="448" w="896">
                  <a:moveTo>
                    <a:pt x="896" y="0"/>
                  </a:moveTo>
                  <a:lnTo>
                    <a:pt x="116" y="95"/>
                  </a:lnTo>
                  <a:cubicBezTo>
                    <a:pt x="48" y="102"/>
                    <a:pt x="1" y="156"/>
                    <a:pt x="1" y="224"/>
                  </a:cubicBezTo>
                  <a:cubicBezTo>
                    <a:pt x="1" y="285"/>
                    <a:pt x="48" y="339"/>
                    <a:pt x="116" y="346"/>
                  </a:cubicBezTo>
                  <a:lnTo>
                    <a:pt x="896" y="448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1433442" y="3471099"/>
              <a:ext cx="23502" cy="11751"/>
            </a:xfrm>
            <a:custGeom>
              <a:rect b="b" l="l" r="r" t="t"/>
              <a:pathLst>
                <a:path extrusionOk="0" h="448" w="896">
                  <a:moveTo>
                    <a:pt x="0" y="0"/>
                  </a:moveTo>
                  <a:lnTo>
                    <a:pt x="0" y="448"/>
                  </a:lnTo>
                  <a:lnTo>
                    <a:pt x="787" y="346"/>
                  </a:lnTo>
                  <a:cubicBezTo>
                    <a:pt x="848" y="339"/>
                    <a:pt x="895" y="285"/>
                    <a:pt x="895" y="224"/>
                  </a:cubicBezTo>
                  <a:cubicBezTo>
                    <a:pt x="895" y="156"/>
                    <a:pt x="848" y="102"/>
                    <a:pt x="787" y="9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1409966" y="3429997"/>
              <a:ext cx="11751" cy="23502"/>
            </a:xfrm>
            <a:custGeom>
              <a:rect b="b" l="l" r="r" t="t"/>
              <a:pathLst>
                <a:path extrusionOk="0" h="896" w="448">
                  <a:moveTo>
                    <a:pt x="224" y="1"/>
                  </a:moveTo>
                  <a:cubicBezTo>
                    <a:pt x="156" y="1"/>
                    <a:pt x="102" y="48"/>
                    <a:pt x="95" y="109"/>
                  </a:cubicBezTo>
                  <a:lnTo>
                    <a:pt x="0" y="896"/>
                  </a:lnTo>
                  <a:lnTo>
                    <a:pt x="448" y="896"/>
                  </a:lnTo>
                  <a:lnTo>
                    <a:pt x="353" y="109"/>
                  </a:lnTo>
                  <a:cubicBezTo>
                    <a:pt x="339" y="48"/>
                    <a:pt x="285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1210225" y="3582603"/>
              <a:ext cx="29378" cy="11777"/>
            </a:xfrm>
            <a:custGeom>
              <a:rect b="b" l="l" r="r" t="t"/>
              <a:pathLst>
                <a:path extrusionOk="0" h="449" w="1120">
                  <a:moveTo>
                    <a:pt x="1119" y="1"/>
                  </a:moveTo>
                  <a:lnTo>
                    <a:pt x="116" y="102"/>
                  </a:lnTo>
                  <a:cubicBezTo>
                    <a:pt x="48" y="109"/>
                    <a:pt x="1" y="163"/>
                    <a:pt x="1" y="224"/>
                  </a:cubicBezTo>
                  <a:cubicBezTo>
                    <a:pt x="1" y="292"/>
                    <a:pt x="48" y="346"/>
                    <a:pt x="116" y="353"/>
                  </a:cubicBezTo>
                  <a:lnTo>
                    <a:pt x="1119" y="44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210225" y="3535651"/>
              <a:ext cx="29378" cy="11777"/>
            </a:xfrm>
            <a:custGeom>
              <a:rect b="b" l="l" r="r" t="t"/>
              <a:pathLst>
                <a:path extrusionOk="0" h="449" w="1120">
                  <a:moveTo>
                    <a:pt x="1119" y="1"/>
                  </a:moveTo>
                  <a:lnTo>
                    <a:pt x="116" y="102"/>
                  </a:lnTo>
                  <a:cubicBezTo>
                    <a:pt x="48" y="109"/>
                    <a:pt x="1" y="163"/>
                    <a:pt x="1" y="224"/>
                  </a:cubicBezTo>
                  <a:cubicBezTo>
                    <a:pt x="1" y="285"/>
                    <a:pt x="48" y="340"/>
                    <a:pt x="116" y="346"/>
                  </a:cubicBezTo>
                  <a:lnTo>
                    <a:pt x="1119" y="44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345230" y="3676690"/>
              <a:ext cx="29535" cy="11777"/>
            </a:xfrm>
            <a:custGeom>
              <a:rect b="b" l="l" r="r" t="t"/>
              <a:pathLst>
                <a:path extrusionOk="0" h="449" w="1126">
                  <a:moveTo>
                    <a:pt x="0" y="1"/>
                  </a:moveTo>
                  <a:lnTo>
                    <a:pt x="0" y="448"/>
                  </a:lnTo>
                  <a:lnTo>
                    <a:pt x="1011" y="346"/>
                  </a:lnTo>
                  <a:cubicBezTo>
                    <a:pt x="1072" y="340"/>
                    <a:pt x="1119" y="285"/>
                    <a:pt x="1126" y="224"/>
                  </a:cubicBezTo>
                  <a:cubicBezTo>
                    <a:pt x="1119" y="157"/>
                    <a:pt x="1072" y="109"/>
                    <a:pt x="1011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345230" y="3629738"/>
              <a:ext cx="29535" cy="11777"/>
            </a:xfrm>
            <a:custGeom>
              <a:rect b="b" l="l" r="r" t="t"/>
              <a:pathLst>
                <a:path extrusionOk="0" h="449" w="1126">
                  <a:moveTo>
                    <a:pt x="0" y="1"/>
                  </a:moveTo>
                  <a:lnTo>
                    <a:pt x="0" y="448"/>
                  </a:lnTo>
                  <a:lnTo>
                    <a:pt x="1011" y="346"/>
                  </a:lnTo>
                  <a:cubicBezTo>
                    <a:pt x="1072" y="340"/>
                    <a:pt x="1119" y="285"/>
                    <a:pt x="1126" y="224"/>
                  </a:cubicBezTo>
                  <a:cubicBezTo>
                    <a:pt x="1119" y="156"/>
                    <a:pt x="1072" y="102"/>
                    <a:pt x="1011" y="9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210225" y="3488700"/>
              <a:ext cx="29378" cy="11777"/>
            </a:xfrm>
            <a:custGeom>
              <a:rect b="b" l="l" r="r" t="t"/>
              <a:pathLst>
                <a:path extrusionOk="0" h="449" w="1120">
                  <a:moveTo>
                    <a:pt x="1119" y="1"/>
                  </a:moveTo>
                  <a:lnTo>
                    <a:pt x="116" y="102"/>
                  </a:lnTo>
                  <a:cubicBezTo>
                    <a:pt x="48" y="109"/>
                    <a:pt x="1" y="163"/>
                    <a:pt x="1" y="224"/>
                  </a:cubicBezTo>
                  <a:cubicBezTo>
                    <a:pt x="1" y="285"/>
                    <a:pt x="48" y="340"/>
                    <a:pt x="116" y="346"/>
                  </a:cubicBezTo>
                  <a:lnTo>
                    <a:pt x="1119" y="448"/>
                  </a:lnTo>
                  <a:lnTo>
                    <a:pt x="1119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1345230" y="3488700"/>
              <a:ext cx="29535" cy="11777"/>
            </a:xfrm>
            <a:custGeom>
              <a:rect b="b" l="l" r="r" t="t"/>
              <a:pathLst>
                <a:path extrusionOk="0" h="449" w="1126">
                  <a:moveTo>
                    <a:pt x="0" y="1"/>
                  </a:moveTo>
                  <a:lnTo>
                    <a:pt x="0" y="448"/>
                  </a:lnTo>
                  <a:lnTo>
                    <a:pt x="1011" y="346"/>
                  </a:lnTo>
                  <a:cubicBezTo>
                    <a:pt x="1072" y="340"/>
                    <a:pt x="1119" y="285"/>
                    <a:pt x="1126" y="224"/>
                  </a:cubicBezTo>
                  <a:cubicBezTo>
                    <a:pt x="1119" y="163"/>
                    <a:pt x="1072" y="109"/>
                    <a:pt x="1011" y="10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1210225" y="3441748"/>
              <a:ext cx="29378" cy="11751"/>
            </a:xfrm>
            <a:custGeom>
              <a:rect b="b" l="l" r="r" t="t"/>
              <a:pathLst>
                <a:path extrusionOk="0" h="448" w="1120">
                  <a:moveTo>
                    <a:pt x="1119" y="0"/>
                  </a:moveTo>
                  <a:lnTo>
                    <a:pt x="116" y="102"/>
                  </a:lnTo>
                  <a:cubicBezTo>
                    <a:pt x="48" y="109"/>
                    <a:pt x="1" y="163"/>
                    <a:pt x="1" y="224"/>
                  </a:cubicBezTo>
                  <a:cubicBezTo>
                    <a:pt x="1" y="285"/>
                    <a:pt x="48" y="339"/>
                    <a:pt x="116" y="346"/>
                  </a:cubicBezTo>
                  <a:lnTo>
                    <a:pt x="1119" y="448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1286528" y="3365261"/>
              <a:ext cx="11777" cy="29561"/>
            </a:xfrm>
            <a:custGeom>
              <a:rect b="b" l="l" r="r" t="t"/>
              <a:pathLst>
                <a:path extrusionOk="0" h="1127" w="449">
                  <a:moveTo>
                    <a:pt x="224" y="1"/>
                  </a:moveTo>
                  <a:cubicBezTo>
                    <a:pt x="163" y="1"/>
                    <a:pt x="109" y="48"/>
                    <a:pt x="102" y="116"/>
                  </a:cubicBezTo>
                  <a:lnTo>
                    <a:pt x="1" y="1126"/>
                  </a:lnTo>
                  <a:lnTo>
                    <a:pt x="448" y="1126"/>
                  </a:lnTo>
                  <a:lnTo>
                    <a:pt x="346" y="116"/>
                  </a:lnTo>
                  <a:cubicBezTo>
                    <a:pt x="340" y="48"/>
                    <a:pt x="285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233359" y="3388685"/>
              <a:ext cx="26335" cy="26046"/>
            </a:xfrm>
            <a:custGeom>
              <a:rect b="b" l="l" r="r" t="t"/>
              <a:pathLst>
                <a:path extrusionOk="0" h="993" w="1004">
                  <a:moveTo>
                    <a:pt x="136" y="0"/>
                  </a:moveTo>
                  <a:cubicBezTo>
                    <a:pt x="104" y="0"/>
                    <a:pt x="72" y="12"/>
                    <a:pt x="48" y="37"/>
                  </a:cubicBezTo>
                  <a:cubicBezTo>
                    <a:pt x="0" y="84"/>
                    <a:pt x="0" y="159"/>
                    <a:pt x="41" y="206"/>
                  </a:cubicBezTo>
                  <a:lnTo>
                    <a:pt x="685" y="993"/>
                  </a:lnTo>
                  <a:lnTo>
                    <a:pt x="1004" y="674"/>
                  </a:lnTo>
                  <a:lnTo>
                    <a:pt x="217" y="30"/>
                  </a:lnTo>
                  <a:cubicBezTo>
                    <a:pt x="194" y="10"/>
                    <a:pt x="165" y="0"/>
                    <a:pt x="136" y="0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1325296" y="3388685"/>
              <a:ext cx="26361" cy="26046"/>
            </a:xfrm>
            <a:custGeom>
              <a:rect b="b" l="l" r="r" t="t"/>
              <a:pathLst>
                <a:path extrusionOk="0" h="993" w="1005">
                  <a:moveTo>
                    <a:pt x="862" y="0"/>
                  </a:moveTo>
                  <a:cubicBezTo>
                    <a:pt x="832" y="0"/>
                    <a:pt x="803" y="10"/>
                    <a:pt x="781" y="30"/>
                  </a:cubicBezTo>
                  <a:lnTo>
                    <a:pt x="1" y="674"/>
                  </a:lnTo>
                  <a:lnTo>
                    <a:pt x="319" y="993"/>
                  </a:lnTo>
                  <a:lnTo>
                    <a:pt x="957" y="206"/>
                  </a:lnTo>
                  <a:cubicBezTo>
                    <a:pt x="1004" y="159"/>
                    <a:pt x="998" y="84"/>
                    <a:pt x="950" y="37"/>
                  </a:cubicBezTo>
                  <a:cubicBezTo>
                    <a:pt x="925" y="12"/>
                    <a:pt x="893" y="0"/>
                    <a:pt x="862" y="0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345230" y="3441748"/>
              <a:ext cx="29535" cy="11751"/>
            </a:xfrm>
            <a:custGeom>
              <a:rect b="b" l="l" r="r" t="t"/>
              <a:pathLst>
                <a:path extrusionOk="0" h="448" w="1126">
                  <a:moveTo>
                    <a:pt x="0" y="0"/>
                  </a:moveTo>
                  <a:lnTo>
                    <a:pt x="0" y="448"/>
                  </a:lnTo>
                  <a:lnTo>
                    <a:pt x="1011" y="346"/>
                  </a:lnTo>
                  <a:cubicBezTo>
                    <a:pt x="1072" y="339"/>
                    <a:pt x="1119" y="285"/>
                    <a:pt x="1126" y="224"/>
                  </a:cubicBezTo>
                  <a:cubicBezTo>
                    <a:pt x="1119" y="156"/>
                    <a:pt x="1072" y="109"/>
                    <a:pt x="1011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233700" y="3388816"/>
              <a:ext cx="205643" cy="346603"/>
            </a:xfrm>
            <a:custGeom>
              <a:rect b="b" l="l" r="r" t="t"/>
              <a:pathLst>
                <a:path extrusionOk="0" h="13214" w="7840">
                  <a:moveTo>
                    <a:pt x="2233" y="0"/>
                  </a:moveTo>
                  <a:cubicBezTo>
                    <a:pt x="2186" y="0"/>
                    <a:pt x="2138" y="2"/>
                    <a:pt x="2089" y="5"/>
                  </a:cubicBezTo>
                  <a:cubicBezTo>
                    <a:pt x="903" y="86"/>
                    <a:pt x="1" y="1123"/>
                    <a:pt x="1" y="2317"/>
                  </a:cubicBezTo>
                  <a:lnTo>
                    <a:pt x="1" y="12766"/>
                  </a:lnTo>
                  <a:cubicBezTo>
                    <a:pt x="1" y="13010"/>
                    <a:pt x="204" y="13213"/>
                    <a:pt x="448" y="13213"/>
                  </a:cubicBezTo>
                  <a:lnTo>
                    <a:pt x="4028" y="13213"/>
                  </a:lnTo>
                  <a:cubicBezTo>
                    <a:pt x="4279" y="13213"/>
                    <a:pt x="4476" y="13010"/>
                    <a:pt x="4476" y="12766"/>
                  </a:cubicBezTo>
                  <a:lnTo>
                    <a:pt x="4476" y="7836"/>
                  </a:lnTo>
                  <a:cubicBezTo>
                    <a:pt x="4476" y="7714"/>
                    <a:pt x="4578" y="7612"/>
                    <a:pt x="4700" y="7612"/>
                  </a:cubicBezTo>
                  <a:lnTo>
                    <a:pt x="6273" y="7612"/>
                  </a:lnTo>
                  <a:cubicBezTo>
                    <a:pt x="7134" y="7612"/>
                    <a:pt x="7839" y="6914"/>
                    <a:pt x="7839" y="6046"/>
                  </a:cubicBezTo>
                  <a:lnTo>
                    <a:pt x="7839" y="3137"/>
                  </a:lnTo>
                  <a:cubicBezTo>
                    <a:pt x="7839" y="2636"/>
                    <a:pt x="7425" y="2238"/>
                    <a:pt x="6938" y="2238"/>
                  </a:cubicBezTo>
                  <a:cubicBezTo>
                    <a:pt x="6911" y="2238"/>
                    <a:pt x="6883" y="2240"/>
                    <a:pt x="6856" y="2242"/>
                  </a:cubicBezTo>
                  <a:cubicBezTo>
                    <a:pt x="6388" y="2303"/>
                    <a:pt x="6036" y="2703"/>
                    <a:pt x="6049" y="3178"/>
                  </a:cubicBezTo>
                  <a:lnTo>
                    <a:pt x="6049" y="5382"/>
                  </a:lnTo>
                  <a:cubicBezTo>
                    <a:pt x="6049" y="5626"/>
                    <a:pt x="5846" y="5829"/>
                    <a:pt x="5602" y="5829"/>
                  </a:cubicBezTo>
                  <a:lnTo>
                    <a:pt x="4707" y="5829"/>
                  </a:lnTo>
                  <a:cubicBezTo>
                    <a:pt x="4578" y="5829"/>
                    <a:pt x="4483" y="5727"/>
                    <a:pt x="4483" y="5605"/>
                  </a:cubicBezTo>
                  <a:lnTo>
                    <a:pt x="4483" y="2242"/>
                  </a:lnTo>
                  <a:cubicBezTo>
                    <a:pt x="4476" y="995"/>
                    <a:pt x="3464" y="0"/>
                    <a:pt x="2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45489" y="3388816"/>
              <a:ext cx="164724" cy="346603"/>
            </a:xfrm>
            <a:custGeom>
              <a:rect b="b" l="l" r="r" t="t"/>
              <a:pathLst>
                <a:path extrusionOk="0" h="13214" w="6280">
                  <a:moveTo>
                    <a:pt x="5591" y="1"/>
                  </a:moveTo>
                  <a:cubicBezTo>
                    <a:pt x="5413" y="1"/>
                    <a:pt x="5235" y="22"/>
                    <a:pt x="5059" y="66"/>
                  </a:cubicBezTo>
                  <a:cubicBezTo>
                    <a:pt x="4042" y="317"/>
                    <a:pt x="3364" y="1273"/>
                    <a:pt x="3364" y="2317"/>
                  </a:cubicBezTo>
                  <a:lnTo>
                    <a:pt x="3364" y="9186"/>
                  </a:lnTo>
                  <a:cubicBezTo>
                    <a:pt x="3364" y="9308"/>
                    <a:pt x="3269" y="9409"/>
                    <a:pt x="3140" y="9409"/>
                  </a:cubicBezTo>
                  <a:lnTo>
                    <a:pt x="2245" y="9409"/>
                  </a:lnTo>
                  <a:cubicBezTo>
                    <a:pt x="1994" y="9409"/>
                    <a:pt x="1797" y="9206"/>
                    <a:pt x="1797" y="8962"/>
                  </a:cubicBezTo>
                  <a:lnTo>
                    <a:pt x="1797" y="4968"/>
                  </a:lnTo>
                  <a:cubicBezTo>
                    <a:pt x="1804" y="4493"/>
                    <a:pt x="1452" y="4093"/>
                    <a:pt x="984" y="4032"/>
                  </a:cubicBezTo>
                  <a:cubicBezTo>
                    <a:pt x="956" y="4030"/>
                    <a:pt x="929" y="4029"/>
                    <a:pt x="902" y="4029"/>
                  </a:cubicBezTo>
                  <a:cubicBezTo>
                    <a:pt x="414" y="4029"/>
                    <a:pt x="1" y="4426"/>
                    <a:pt x="1" y="4927"/>
                  </a:cubicBezTo>
                  <a:lnTo>
                    <a:pt x="1" y="9626"/>
                  </a:lnTo>
                  <a:cubicBezTo>
                    <a:pt x="1" y="10494"/>
                    <a:pt x="706" y="11193"/>
                    <a:pt x="1567" y="11193"/>
                  </a:cubicBezTo>
                  <a:lnTo>
                    <a:pt x="3140" y="11193"/>
                  </a:lnTo>
                  <a:cubicBezTo>
                    <a:pt x="3262" y="11193"/>
                    <a:pt x="3364" y="11294"/>
                    <a:pt x="3364" y="11416"/>
                  </a:cubicBezTo>
                  <a:lnTo>
                    <a:pt x="3364" y="12766"/>
                  </a:lnTo>
                  <a:cubicBezTo>
                    <a:pt x="3364" y="13010"/>
                    <a:pt x="3560" y="13213"/>
                    <a:pt x="3811" y="13213"/>
                  </a:cubicBezTo>
                  <a:lnTo>
                    <a:pt x="5154" y="13213"/>
                  </a:lnTo>
                  <a:cubicBezTo>
                    <a:pt x="4903" y="13213"/>
                    <a:pt x="4706" y="13010"/>
                    <a:pt x="4706" y="12766"/>
                  </a:cubicBezTo>
                  <a:lnTo>
                    <a:pt x="4706" y="2317"/>
                  </a:lnTo>
                  <a:cubicBezTo>
                    <a:pt x="4706" y="1306"/>
                    <a:pt x="5357" y="405"/>
                    <a:pt x="6279" y="106"/>
                  </a:cubicBezTo>
                  <a:cubicBezTo>
                    <a:pt x="6056" y="37"/>
                    <a:pt x="5824" y="1"/>
                    <a:pt x="5591" y="1"/>
                  </a:cubicBez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75024" y="3495283"/>
              <a:ext cx="29351" cy="140173"/>
            </a:xfrm>
            <a:custGeom>
              <a:rect b="b" l="l" r="r" t="t"/>
              <a:pathLst>
                <a:path extrusionOk="0" h="5344" w="1119">
                  <a:moveTo>
                    <a:pt x="0" y="0"/>
                  </a:moveTo>
                  <a:lnTo>
                    <a:pt x="0" y="4672"/>
                  </a:lnTo>
                  <a:cubicBezTo>
                    <a:pt x="0" y="5045"/>
                    <a:pt x="298" y="5343"/>
                    <a:pt x="671" y="5343"/>
                  </a:cubicBezTo>
                  <a:lnTo>
                    <a:pt x="1119" y="5343"/>
                  </a:lnTo>
                  <a:cubicBezTo>
                    <a:pt x="868" y="5343"/>
                    <a:pt x="671" y="5147"/>
                    <a:pt x="671" y="4903"/>
                  </a:cubicBezTo>
                  <a:lnTo>
                    <a:pt x="671" y="868"/>
                  </a:lnTo>
                  <a:cubicBezTo>
                    <a:pt x="671" y="461"/>
                    <a:pt x="393" y="102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286528" y="3435872"/>
              <a:ext cx="11777" cy="17627"/>
            </a:xfrm>
            <a:custGeom>
              <a:rect b="b" l="l" r="r" t="t"/>
              <a:pathLst>
                <a:path extrusionOk="0" h="672" w="449">
                  <a:moveTo>
                    <a:pt x="224" y="1"/>
                  </a:moveTo>
                  <a:cubicBezTo>
                    <a:pt x="112" y="1"/>
                    <a:pt x="1" y="75"/>
                    <a:pt x="1" y="224"/>
                  </a:cubicBezTo>
                  <a:lnTo>
                    <a:pt x="1" y="448"/>
                  </a:lnTo>
                  <a:cubicBezTo>
                    <a:pt x="1" y="570"/>
                    <a:pt x="102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4"/>
                  </a:lnTo>
                  <a:cubicBezTo>
                    <a:pt x="448" y="75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286528" y="3482824"/>
              <a:ext cx="11777" cy="17653"/>
            </a:xfrm>
            <a:custGeom>
              <a:rect b="b" l="l" r="r" t="t"/>
              <a:pathLst>
                <a:path extrusionOk="0" h="673" w="449">
                  <a:moveTo>
                    <a:pt x="224" y="1"/>
                  </a:moveTo>
                  <a:cubicBezTo>
                    <a:pt x="112" y="1"/>
                    <a:pt x="1" y="75"/>
                    <a:pt x="1" y="225"/>
                  </a:cubicBezTo>
                  <a:lnTo>
                    <a:pt x="1" y="448"/>
                  </a:lnTo>
                  <a:cubicBezTo>
                    <a:pt x="1" y="570"/>
                    <a:pt x="102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5"/>
                  </a:lnTo>
                  <a:cubicBezTo>
                    <a:pt x="448" y="75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163273" y="3518051"/>
              <a:ext cx="11777" cy="17627"/>
            </a:xfrm>
            <a:custGeom>
              <a:rect b="b" l="l" r="r" t="t"/>
              <a:pathLst>
                <a:path extrusionOk="0" h="672" w="449">
                  <a:moveTo>
                    <a:pt x="224" y="0"/>
                  </a:moveTo>
                  <a:cubicBezTo>
                    <a:pt x="112" y="0"/>
                    <a:pt x="1" y="75"/>
                    <a:pt x="1" y="224"/>
                  </a:cubicBezTo>
                  <a:lnTo>
                    <a:pt x="1" y="448"/>
                  </a:lnTo>
                  <a:cubicBezTo>
                    <a:pt x="1" y="570"/>
                    <a:pt x="96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4"/>
                  </a:lnTo>
                  <a:cubicBezTo>
                    <a:pt x="448" y="75"/>
                    <a:pt x="336" y="0"/>
                    <a:pt x="224" y="0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163273" y="3559127"/>
              <a:ext cx="11777" cy="17627"/>
            </a:xfrm>
            <a:custGeom>
              <a:rect b="b" l="l" r="r" t="t"/>
              <a:pathLst>
                <a:path extrusionOk="0" h="672" w="449">
                  <a:moveTo>
                    <a:pt x="224" y="1"/>
                  </a:moveTo>
                  <a:cubicBezTo>
                    <a:pt x="112" y="1"/>
                    <a:pt x="1" y="75"/>
                    <a:pt x="1" y="224"/>
                  </a:cubicBezTo>
                  <a:lnTo>
                    <a:pt x="1" y="448"/>
                  </a:lnTo>
                  <a:cubicBezTo>
                    <a:pt x="1" y="570"/>
                    <a:pt x="96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4"/>
                  </a:lnTo>
                  <a:cubicBezTo>
                    <a:pt x="448" y="75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1163273" y="3600387"/>
              <a:ext cx="11777" cy="17627"/>
            </a:xfrm>
            <a:custGeom>
              <a:rect b="b" l="l" r="r" t="t"/>
              <a:pathLst>
                <a:path extrusionOk="0" h="672" w="449">
                  <a:moveTo>
                    <a:pt x="224" y="1"/>
                  </a:moveTo>
                  <a:cubicBezTo>
                    <a:pt x="112" y="1"/>
                    <a:pt x="1" y="75"/>
                    <a:pt x="1" y="224"/>
                  </a:cubicBezTo>
                  <a:lnTo>
                    <a:pt x="1" y="448"/>
                  </a:lnTo>
                  <a:cubicBezTo>
                    <a:pt x="1" y="570"/>
                    <a:pt x="96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4"/>
                  </a:lnTo>
                  <a:cubicBezTo>
                    <a:pt x="448" y="75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1165109" y="3637581"/>
              <a:ext cx="19882" cy="16368"/>
            </a:xfrm>
            <a:custGeom>
              <a:rect b="b" l="l" r="r" t="t"/>
              <a:pathLst>
                <a:path extrusionOk="0" h="624" w="758">
                  <a:moveTo>
                    <a:pt x="321" y="1"/>
                  </a:moveTo>
                  <a:cubicBezTo>
                    <a:pt x="153" y="1"/>
                    <a:pt x="1" y="206"/>
                    <a:pt x="148" y="373"/>
                  </a:cubicBezTo>
                  <a:lnTo>
                    <a:pt x="297" y="542"/>
                  </a:lnTo>
                  <a:cubicBezTo>
                    <a:pt x="337" y="590"/>
                    <a:pt x="398" y="624"/>
                    <a:pt x="466" y="624"/>
                  </a:cubicBezTo>
                  <a:cubicBezTo>
                    <a:pt x="656" y="624"/>
                    <a:pt x="758" y="393"/>
                    <a:pt x="636" y="251"/>
                  </a:cubicBezTo>
                  <a:lnTo>
                    <a:pt x="487" y="81"/>
                  </a:lnTo>
                  <a:cubicBezTo>
                    <a:pt x="437" y="25"/>
                    <a:pt x="378" y="1"/>
                    <a:pt x="321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1196532" y="3653214"/>
              <a:ext cx="21377" cy="11777"/>
            </a:xfrm>
            <a:custGeom>
              <a:rect b="b" l="l" r="r" t="t"/>
              <a:pathLst>
                <a:path extrusionOk="0" h="449" w="815">
                  <a:moveTo>
                    <a:pt x="299" y="1"/>
                  </a:moveTo>
                  <a:cubicBezTo>
                    <a:pt x="1" y="1"/>
                    <a:pt x="1" y="448"/>
                    <a:pt x="299" y="448"/>
                  </a:cubicBezTo>
                  <a:lnTo>
                    <a:pt x="516" y="448"/>
                  </a:lnTo>
                  <a:cubicBezTo>
                    <a:pt x="814" y="448"/>
                    <a:pt x="814" y="1"/>
                    <a:pt x="516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1286528" y="3529776"/>
              <a:ext cx="11777" cy="17653"/>
            </a:xfrm>
            <a:custGeom>
              <a:rect b="b" l="l" r="r" t="t"/>
              <a:pathLst>
                <a:path extrusionOk="0" h="673" w="449">
                  <a:moveTo>
                    <a:pt x="224" y="1"/>
                  </a:moveTo>
                  <a:cubicBezTo>
                    <a:pt x="112" y="1"/>
                    <a:pt x="1" y="75"/>
                    <a:pt x="1" y="225"/>
                  </a:cubicBezTo>
                  <a:lnTo>
                    <a:pt x="1" y="448"/>
                  </a:lnTo>
                  <a:cubicBezTo>
                    <a:pt x="1" y="570"/>
                    <a:pt x="102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5"/>
                  </a:lnTo>
                  <a:cubicBezTo>
                    <a:pt x="448" y="75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1286528" y="3576728"/>
              <a:ext cx="11777" cy="17653"/>
            </a:xfrm>
            <a:custGeom>
              <a:rect b="b" l="l" r="r" t="t"/>
              <a:pathLst>
                <a:path extrusionOk="0" h="673" w="449">
                  <a:moveTo>
                    <a:pt x="224" y="1"/>
                  </a:moveTo>
                  <a:cubicBezTo>
                    <a:pt x="112" y="1"/>
                    <a:pt x="1" y="75"/>
                    <a:pt x="1" y="225"/>
                  </a:cubicBezTo>
                  <a:lnTo>
                    <a:pt x="1" y="448"/>
                  </a:lnTo>
                  <a:cubicBezTo>
                    <a:pt x="1" y="577"/>
                    <a:pt x="102" y="672"/>
                    <a:pt x="224" y="672"/>
                  </a:cubicBezTo>
                  <a:cubicBezTo>
                    <a:pt x="346" y="672"/>
                    <a:pt x="448" y="577"/>
                    <a:pt x="448" y="448"/>
                  </a:cubicBezTo>
                  <a:lnTo>
                    <a:pt x="448" y="225"/>
                  </a:lnTo>
                  <a:cubicBezTo>
                    <a:pt x="448" y="75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1286528" y="3623863"/>
              <a:ext cx="11777" cy="17653"/>
            </a:xfrm>
            <a:custGeom>
              <a:rect b="b" l="l" r="r" t="t"/>
              <a:pathLst>
                <a:path extrusionOk="0" h="673" w="449">
                  <a:moveTo>
                    <a:pt x="224" y="1"/>
                  </a:moveTo>
                  <a:cubicBezTo>
                    <a:pt x="112" y="1"/>
                    <a:pt x="1" y="75"/>
                    <a:pt x="1" y="225"/>
                  </a:cubicBezTo>
                  <a:lnTo>
                    <a:pt x="1" y="448"/>
                  </a:lnTo>
                  <a:cubicBezTo>
                    <a:pt x="1" y="570"/>
                    <a:pt x="102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5"/>
                  </a:lnTo>
                  <a:cubicBezTo>
                    <a:pt x="448" y="75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1286528" y="3670815"/>
              <a:ext cx="11777" cy="17653"/>
            </a:xfrm>
            <a:custGeom>
              <a:rect b="b" l="l" r="r" t="t"/>
              <a:pathLst>
                <a:path extrusionOk="0" h="673" w="449">
                  <a:moveTo>
                    <a:pt x="224" y="1"/>
                  </a:moveTo>
                  <a:cubicBezTo>
                    <a:pt x="112" y="1"/>
                    <a:pt x="1" y="75"/>
                    <a:pt x="1" y="225"/>
                  </a:cubicBezTo>
                  <a:lnTo>
                    <a:pt x="1" y="448"/>
                  </a:lnTo>
                  <a:cubicBezTo>
                    <a:pt x="1" y="570"/>
                    <a:pt x="102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5"/>
                  </a:lnTo>
                  <a:cubicBezTo>
                    <a:pt x="448" y="75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1380615" y="3448332"/>
              <a:ext cx="29378" cy="93221"/>
            </a:xfrm>
            <a:custGeom>
              <a:rect b="b" l="l" r="r" t="t"/>
              <a:pathLst>
                <a:path extrusionOk="0" h="3554" w="1120">
                  <a:moveTo>
                    <a:pt x="1119" y="0"/>
                  </a:moveTo>
                  <a:cubicBezTo>
                    <a:pt x="726" y="102"/>
                    <a:pt x="448" y="455"/>
                    <a:pt x="448" y="861"/>
                  </a:cubicBezTo>
                  <a:lnTo>
                    <a:pt x="448" y="3106"/>
                  </a:lnTo>
                  <a:cubicBezTo>
                    <a:pt x="448" y="3350"/>
                    <a:pt x="245" y="3553"/>
                    <a:pt x="1" y="3553"/>
                  </a:cubicBezTo>
                  <a:lnTo>
                    <a:pt x="448" y="3553"/>
                  </a:lnTo>
                  <a:cubicBezTo>
                    <a:pt x="814" y="3553"/>
                    <a:pt x="1113" y="3255"/>
                    <a:pt x="1119" y="2882"/>
                  </a:cubicBezTo>
                  <a:lnTo>
                    <a:pt x="1119" y="0"/>
                  </a:ln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1409966" y="3471099"/>
              <a:ext cx="11751" cy="17627"/>
            </a:xfrm>
            <a:custGeom>
              <a:rect b="b" l="l" r="r" t="t"/>
              <a:pathLst>
                <a:path extrusionOk="0" h="672" w="448">
                  <a:moveTo>
                    <a:pt x="224" y="0"/>
                  </a:moveTo>
                  <a:cubicBezTo>
                    <a:pt x="112" y="0"/>
                    <a:pt x="0" y="75"/>
                    <a:pt x="0" y="224"/>
                  </a:cubicBezTo>
                  <a:lnTo>
                    <a:pt x="0" y="448"/>
                  </a:lnTo>
                  <a:cubicBezTo>
                    <a:pt x="0" y="570"/>
                    <a:pt x="102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4"/>
                  </a:lnTo>
                  <a:cubicBezTo>
                    <a:pt x="448" y="75"/>
                    <a:pt x="336" y="0"/>
                    <a:pt x="224" y="0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1409966" y="3512176"/>
              <a:ext cx="11751" cy="17627"/>
            </a:xfrm>
            <a:custGeom>
              <a:rect b="b" l="l" r="r" t="t"/>
              <a:pathLst>
                <a:path extrusionOk="0" h="672" w="448">
                  <a:moveTo>
                    <a:pt x="224" y="1"/>
                  </a:moveTo>
                  <a:cubicBezTo>
                    <a:pt x="112" y="1"/>
                    <a:pt x="0" y="75"/>
                    <a:pt x="0" y="224"/>
                  </a:cubicBezTo>
                  <a:lnTo>
                    <a:pt x="0" y="448"/>
                  </a:lnTo>
                  <a:cubicBezTo>
                    <a:pt x="0" y="570"/>
                    <a:pt x="102" y="672"/>
                    <a:pt x="224" y="672"/>
                  </a:cubicBezTo>
                  <a:cubicBezTo>
                    <a:pt x="346" y="672"/>
                    <a:pt x="448" y="570"/>
                    <a:pt x="448" y="448"/>
                  </a:cubicBezTo>
                  <a:lnTo>
                    <a:pt x="448" y="224"/>
                  </a:lnTo>
                  <a:cubicBezTo>
                    <a:pt x="448" y="75"/>
                    <a:pt x="336" y="1"/>
                    <a:pt x="224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1368706" y="3559127"/>
              <a:ext cx="19594" cy="11777"/>
            </a:xfrm>
            <a:custGeom>
              <a:rect b="b" l="l" r="r" t="t"/>
              <a:pathLst>
                <a:path extrusionOk="0" h="449" w="747">
                  <a:moveTo>
                    <a:pt x="231" y="1"/>
                  </a:moveTo>
                  <a:cubicBezTo>
                    <a:pt x="102" y="1"/>
                    <a:pt x="0" y="102"/>
                    <a:pt x="7" y="224"/>
                  </a:cubicBezTo>
                  <a:cubicBezTo>
                    <a:pt x="7" y="346"/>
                    <a:pt x="102" y="448"/>
                    <a:pt x="231" y="448"/>
                  </a:cubicBezTo>
                  <a:lnTo>
                    <a:pt x="448" y="448"/>
                  </a:lnTo>
                  <a:cubicBezTo>
                    <a:pt x="746" y="448"/>
                    <a:pt x="746" y="1"/>
                    <a:pt x="448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1399815" y="3547691"/>
              <a:ext cx="19017" cy="16053"/>
            </a:xfrm>
            <a:custGeom>
              <a:rect b="b" l="l" r="r" t="t"/>
              <a:pathLst>
                <a:path extrusionOk="0" h="612" w="725">
                  <a:moveTo>
                    <a:pt x="405" y="1"/>
                  </a:moveTo>
                  <a:cubicBezTo>
                    <a:pt x="351" y="1"/>
                    <a:pt x="296" y="21"/>
                    <a:pt x="245" y="70"/>
                  </a:cubicBezTo>
                  <a:lnTo>
                    <a:pt x="89" y="226"/>
                  </a:lnTo>
                  <a:cubicBezTo>
                    <a:pt x="1" y="315"/>
                    <a:pt x="1" y="457"/>
                    <a:pt x="89" y="545"/>
                  </a:cubicBezTo>
                  <a:cubicBezTo>
                    <a:pt x="133" y="589"/>
                    <a:pt x="191" y="611"/>
                    <a:pt x="248" y="611"/>
                  </a:cubicBezTo>
                  <a:cubicBezTo>
                    <a:pt x="306" y="611"/>
                    <a:pt x="364" y="589"/>
                    <a:pt x="408" y="545"/>
                  </a:cubicBezTo>
                  <a:lnTo>
                    <a:pt x="564" y="389"/>
                  </a:lnTo>
                  <a:cubicBezTo>
                    <a:pt x="725" y="223"/>
                    <a:pt x="579" y="1"/>
                    <a:pt x="405" y="1"/>
                  </a:cubicBezTo>
                  <a:close/>
                </a:path>
              </a:pathLst>
            </a:custGeom>
            <a:solidFill>
              <a:srgbClr val="93A7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32"/>
          <p:cNvGrpSpPr/>
          <p:nvPr/>
        </p:nvGrpSpPr>
        <p:grpSpPr>
          <a:xfrm>
            <a:off x="748819" y="1269592"/>
            <a:ext cx="373882" cy="370053"/>
            <a:chOff x="6041869" y="3365392"/>
            <a:chExt cx="373882" cy="370053"/>
          </a:xfrm>
        </p:grpSpPr>
        <p:sp>
          <p:nvSpPr>
            <p:cNvPr id="439" name="Google Shape;439;p32"/>
            <p:cNvSpPr/>
            <p:nvPr/>
          </p:nvSpPr>
          <p:spPr>
            <a:xfrm>
              <a:off x="6082080" y="3626355"/>
              <a:ext cx="70795" cy="68854"/>
            </a:xfrm>
            <a:custGeom>
              <a:rect b="b" l="l" r="r" t="t"/>
              <a:pathLst>
                <a:path extrusionOk="0" h="2625" w="2699">
                  <a:moveTo>
                    <a:pt x="299" y="1"/>
                  </a:moveTo>
                  <a:cubicBezTo>
                    <a:pt x="0" y="1"/>
                    <a:pt x="0" y="441"/>
                    <a:pt x="299" y="441"/>
                  </a:cubicBezTo>
                  <a:lnTo>
                    <a:pt x="2258" y="441"/>
                  </a:lnTo>
                  <a:lnTo>
                    <a:pt x="2258" y="2401"/>
                  </a:lnTo>
                  <a:cubicBezTo>
                    <a:pt x="2258" y="2523"/>
                    <a:pt x="2353" y="2625"/>
                    <a:pt x="2475" y="2625"/>
                  </a:cubicBezTo>
                  <a:cubicBezTo>
                    <a:pt x="2597" y="2625"/>
                    <a:pt x="2699" y="2523"/>
                    <a:pt x="2699" y="2401"/>
                  </a:cubicBezTo>
                  <a:lnTo>
                    <a:pt x="2699" y="224"/>
                  </a:lnTo>
                  <a:cubicBezTo>
                    <a:pt x="2699" y="102"/>
                    <a:pt x="2597" y="1"/>
                    <a:pt x="24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6304746" y="3405603"/>
              <a:ext cx="70821" cy="68723"/>
            </a:xfrm>
            <a:custGeom>
              <a:rect b="b" l="l" r="r" t="t"/>
              <a:pathLst>
                <a:path extrusionOk="0" h="2620" w="2700">
                  <a:moveTo>
                    <a:pt x="221" y="0"/>
                  </a:moveTo>
                  <a:cubicBezTo>
                    <a:pt x="111" y="0"/>
                    <a:pt x="1" y="73"/>
                    <a:pt x="1" y="219"/>
                  </a:cubicBezTo>
                  <a:lnTo>
                    <a:pt x="1" y="2402"/>
                  </a:lnTo>
                  <a:cubicBezTo>
                    <a:pt x="1" y="2524"/>
                    <a:pt x="102" y="2619"/>
                    <a:pt x="224" y="2619"/>
                  </a:cubicBezTo>
                  <a:lnTo>
                    <a:pt x="2408" y="2619"/>
                  </a:lnTo>
                  <a:cubicBezTo>
                    <a:pt x="2699" y="2619"/>
                    <a:pt x="2699" y="2179"/>
                    <a:pt x="2408" y="2179"/>
                  </a:cubicBezTo>
                  <a:lnTo>
                    <a:pt x="441" y="2179"/>
                  </a:lnTo>
                  <a:lnTo>
                    <a:pt x="441" y="219"/>
                  </a:lnTo>
                  <a:cubicBezTo>
                    <a:pt x="441" y="73"/>
                    <a:pt x="331" y="0"/>
                    <a:pt x="2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6180128" y="3388344"/>
              <a:ext cx="97418" cy="52171"/>
            </a:xfrm>
            <a:custGeom>
              <a:rect b="b" l="l" r="r" t="t"/>
              <a:pathLst>
                <a:path extrusionOk="0" h="1989" w="3714">
                  <a:moveTo>
                    <a:pt x="314" y="0"/>
                  </a:moveTo>
                  <a:cubicBezTo>
                    <a:pt x="145" y="0"/>
                    <a:pt x="0" y="221"/>
                    <a:pt x="161" y="382"/>
                  </a:cubicBezTo>
                  <a:lnTo>
                    <a:pt x="1700" y="1928"/>
                  </a:lnTo>
                  <a:cubicBezTo>
                    <a:pt x="1741" y="1969"/>
                    <a:pt x="1795" y="1989"/>
                    <a:pt x="1856" y="1989"/>
                  </a:cubicBezTo>
                  <a:cubicBezTo>
                    <a:pt x="1917" y="1989"/>
                    <a:pt x="1971" y="1969"/>
                    <a:pt x="2012" y="1928"/>
                  </a:cubicBezTo>
                  <a:lnTo>
                    <a:pt x="3558" y="382"/>
                  </a:lnTo>
                  <a:cubicBezTo>
                    <a:pt x="3714" y="221"/>
                    <a:pt x="3567" y="0"/>
                    <a:pt x="3399" y="0"/>
                  </a:cubicBezTo>
                  <a:cubicBezTo>
                    <a:pt x="3347" y="0"/>
                    <a:pt x="3294" y="21"/>
                    <a:pt x="3246" y="70"/>
                  </a:cubicBezTo>
                  <a:lnTo>
                    <a:pt x="1856" y="1460"/>
                  </a:lnTo>
                  <a:lnTo>
                    <a:pt x="466" y="70"/>
                  </a:lnTo>
                  <a:cubicBezTo>
                    <a:pt x="419" y="21"/>
                    <a:pt x="365" y="0"/>
                    <a:pt x="3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6180075" y="3660375"/>
              <a:ext cx="96946" cy="52093"/>
            </a:xfrm>
            <a:custGeom>
              <a:rect b="b" l="l" r="r" t="t"/>
              <a:pathLst>
                <a:path extrusionOk="0" h="1986" w="3696">
                  <a:moveTo>
                    <a:pt x="1858" y="0"/>
                  </a:moveTo>
                  <a:cubicBezTo>
                    <a:pt x="1802" y="0"/>
                    <a:pt x="1746" y="23"/>
                    <a:pt x="1702" y="67"/>
                  </a:cubicBezTo>
                  <a:lnTo>
                    <a:pt x="163" y="1606"/>
                  </a:lnTo>
                  <a:cubicBezTo>
                    <a:pt x="1" y="1763"/>
                    <a:pt x="149" y="1984"/>
                    <a:pt x="322" y="1984"/>
                  </a:cubicBezTo>
                  <a:cubicBezTo>
                    <a:pt x="373" y="1984"/>
                    <a:pt x="427" y="1964"/>
                    <a:pt x="475" y="1918"/>
                  </a:cubicBezTo>
                  <a:lnTo>
                    <a:pt x="1858" y="528"/>
                  </a:lnTo>
                  <a:lnTo>
                    <a:pt x="3248" y="1918"/>
                  </a:lnTo>
                  <a:cubicBezTo>
                    <a:pt x="3289" y="1958"/>
                    <a:pt x="3343" y="1979"/>
                    <a:pt x="3404" y="1979"/>
                  </a:cubicBezTo>
                  <a:lnTo>
                    <a:pt x="3404" y="1985"/>
                  </a:lnTo>
                  <a:cubicBezTo>
                    <a:pt x="3601" y="1985"/>
                    <a:pt x="3696" y="1748"/>
                    <a:pt x="3560" y="1606"/>
                  </a:cubicBezTo>
                  <a:lnTo>
                    <a:pt x="2014" y="67"/>
                  </a:lnTo>
                  <a:cubicBezTo>
                    <a:pt x="1970" y="23"/>
                    <a:pt x="1914" y="0"/>
                    <a:pt x="18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6338190" y="3503939"/>
              <a:ext cx="55109" cy="92749"/>
            </a:xfrm>
            <a:custGeom>
              <a:rect b="b" l="l" r="r" t="t"/>
              <a:pathLst>
                <a:path extrusionOk="0" h="3536" w="2101">
                  <a:moveTo>
                    <a:pt x="1784" y="1"/>
                  </a:moveTo>
                  <a:cubicBezTo>
                    <a:pt x="1732" y="1"/>
                    <a:pt x="1677" y="21"/>
                    <a:pt x="1628" y="70"/>
                  </a:cubicBezTo>
                  <a:lnTo>
                    <a:pt x="82" y="1616"/>
                  </a:lnTo>
                  <a:cubicBezTo>
                    <a:pt x="0" y="1698"/>
                    <a:pt x="0" y="1840"/>
                    <a:pt x="82" y="1928"/>
                  </a:cubicBezTo>
                  <a:lnTo>
                    <a:pt x="1628" y="3468"/>
                  </a:lnTo>
                  <a:cubicBezTo>
                    <a:pt x="1668" y="3508"/>
                    <a:pt x="1723" y="3535"/>
                    <a:pt x="1784" y="3535"/>
                  </a:cubicBezTo>
                  <a:cubicBezTo>
                    <a:pt x="1980" y="3535"/>
                    <a:pt x="2082" y="3298"/>
                    <a:pt x="1940" y="3156"/>
                  </a:cubicBezTo>
                  <a:lnTo>
                    <a:pt x="550" y="1772"/>
                  </a:lnTo>
                  <a:lnTo>
                    <a:pt x="1940" y="382"/>
                  </a:lnTo>
                  <a:cubicBezTo>
                    <a:pt x="2101" y="221"/>
                    <a:pt x="1955" y="1"/>
                    <a:pt x="178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6064506" y="3503939"/>
              <a:ext cx="55109" cy="92749"/>
            </a:xfrm>
            <a:custGeom>
              <a:rect b="b" l="l" r="r" t="t"/>
              <a:pathLst>
                <a:path extrusionOk="0" h="3536" w="2101">
                  <a:moveTo>
                    <a:pt x="314" y="1"/>
                  </a:moveTo>
                  <a:cubicBezTo>
                    <a:pt x="146" y="1"/>
                    <a:pt x="1" y="221"/>
                    <a:pt x="162" y="382"/>
                  </a:cubicBezTo>
                  <a:lnTo>
                    <a:pt x="1545" y="1772"/>
                  </a:lnTo>
                  <a:lnTo>
                    <a:pt x="155" y="3156"/>
                  </a:lnTo>
                  <a:cubicBezTo>
                    <a:pt x="19" y="3298"/>
                    <a:pt x="114" y="3535"/>
                    <a:pt x="311" y="3535"/>
                  </a:cubicBezTo>
                  <a:cubicBezTo>
                    <a:pt x="372" y="3535"/>
                    <a:pt x="426" y="3508"/>
                    <a:pt x="467" y="3468"/>
                  </a:cubicBezTo>
                  <a:lnTo>
                    <a:pt x="2013" y="1928"/>
                  </a:lnTo>
                  <a:cubicBezTo>
                    <a:pt x="2101" y="1840"/>
                    <a:pt x="2101" y="1698"/>
                    <a:pt x="2013" y="1616"/>
                  </a:cubicBezTo>
                  <a:lnTo>
                    <a:pt x="467" y="70"/>
                  </a:lnTo>
                  <a:cubicBezTo>
                    <a:pt x="419" y="21"/>
                    <a:pt x="366" y="1"/>
                    <a:pt x="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6304746" y="3626355"/>
              <a:ext cx="70821" cy="68854"/>
            </a:xfrm>
            <a:custGeom>
              <a:rect b="b" l="l" r="r" t="t"/>
              <a:pathLst>
                <a:path extrusionOk="0" h="2625" w="2700">
                  <a:moveTo>
                    <a:pt x="224" y="1"/>
                  </a:moveTo>
                  <a:cubicBezTo>
                    <a:pt x="102" y="1"/>
                    <a:pt x="7" y="102"/>
                    <a:pt x="7" y="224"/>
                  </a:cubicBezTo>
                  <a:lnTo>
                    <a:pt x="7" y="2401"/>
                  </a:lnTo>
                  <a:cubicBezTo>
                    <a:pt x="1" y="2523"/>
                    <a:pt x="102" y="2625"/>
                    <a:pt x="224" y="2625"/>
                  </a:cubicBezTo>
                  <a:cubicBezTo>
                    <a:pt x="346" y="2625"/>
                    <a:pt x="448" y="2523"/>
                    <a:pt x="448" y="2401"/>
                  </a:cubicBezTo>
                  <a:lnTo>
                    <a:pt x="448" y="441"/>
                  </a:lnTo>
                  <a:lnTo>
                    <a:pt x="2408" y="441"/>
                  </a:lnTo>
                  <a:cubicBezTo>
                    <a:pt x="2699" y="441"/>
                    <a:pt x="2699" y="1"/>
                    <a:pt x="24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6082080" y="3405603"/>
              <a:ext cx="70795" cy="68723"/>
            </a:xfrm>
            <a:custGeom>
              <a:rect b="b" l="l" r="r" t="t"/>
              <a:pathLst>
                <a:path extrusionOk="0" h="2620" w="2699">
                  <a:moveTo>
                    <a:pt x="2478" y="0"/>
                  </a:moveTo>
                  <a:cubicBezTo>
                    <a:pt x="2368" y="0"/>
                    <a:pt x="2258" y="73"/>
                    <a:pt x="2258" y="219"/>
                  </a:cubicBezTo>
                  <a:lnTo>
                    <a:pt x="2258" y="2179"/>
                  </a:lnTo>
                  <a:lnTo>
                    <a:pt x="299" y="2179"/>
                  </a:lnTo>
                  <a:cubicBezTo>
                    <a:pt x="0" y="2179"/>
                    <a:pt x="0" y="2619"/>
                    <a:pt x="299" y="2619"/>
                  </a:cubicBezTo>
                  <a:lnTo>
                    <a:pt x="2475" y="2619"/>
                  </a:lnTo>
                  <a:cubicBezTo>
                    <a:pt x="2597" y="2619"/>
                    <a:pt x="2699" y="2524"/>
                    <a:pt x="2699" y="2402"/>
                  </a:cubicBezTo>
                  <a:lnTo>
                    <a:pt x="2699" y="219"/>
                  </a:lnTo>
                  <a:cubicBezTo>
                    <a:pt x="2699" y="73"/>
                    <a:pt x="2589" y="0"/>
                    <a:pt x="24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6041869" y="3365392"/>
              <a:ext cx="373882" cy="370053"/>
            </a:xfrm>
            <a:custGeom>
              <a:rect b="b" l="l" r="r" t="t"/>
              <a:pathLst>
                <a:path extrusionOk="0" h="14108" w="14254">
                  <a:moveTo>
                    <a:pt x="7131" y="1"/>
                  </a:moveTo>
                  <a:cubicBezTo>
                    <a:pt x="7020" y="1"/>
                    <a:pt x="6910" y="74"/>
                    <a:pt x="6910" y="220"/>
                  </a:cubicBezTo>
                  <a:lnTo>
                    <a:pt x="6910" y="6519"/>
                  </a:lnTo>
                  <a:lnTo>
                    <a:pt x="2455" y="2064"/>
                  </a:lnTo>
                  <a:cubicBezTo>
                    <a:pt x="2406" y="2015"/>
                    <a:pt x="2351" y="1994"/>
                    <a:pt x="2299" y="1994"/>
                  </a:cubicBezTo>
                  <a:cubicBezTo>
                    <a:pt x="2128" y="1994"/>
                    <a:pt x="1982" y="2215"/>
                    <a:pt x="2143" y="2376"/>
                  </a:cubicBezTo>
                  <a:lnTo>
                    <a:pt x="6598" y="6831"/>
                  </a:lnTo>
                  <a:lnTo>
                    <a:pt x="292" y="6831"/>
                  </a:lnTo>
                  <a:cubicBezTo>
                    <a:pt x="1" y="6831"/>
                    <a:pt x="1" y="7271"/>
                    <a:pt x="292" y="7271"/>
                  </a:cubicBezTo>
                  <a:lnTo>
                    <a:pt x="6598" y="7271"/>
                  </a:lnTo>
                  <a:lnTo>
                    <a:pt x="2143" y="11726"/>
                  </a:lnTo>
                  <a:cubicBezTo>
                    <a:pt x="1982" y="11887"/>
                    <a:pt x="2128" y="12108"/>
                    <a:pt x="2299" y="12108"/>
                  </a:cubicBezTo>
                  <a:cubicBezTo>
                    <a:pt x="2351" y="12108"/>
                    <a:pt x="2406" y="12087"/>
                    <a:pt x="2455" y="12038"/>
                  </a:cubicBezTo>
                  <a:lnTo>
                    <a:pt x="6910" y="7583"/>
                  </a:lnTo>
                  <a:lnTo>
                    <a:pt x="6910" y="13889"/>
                  </a:lnTo>
                  <a:cubicBezTo>
                    <a:pt x="6910" y="14035"/>
                    <a:pt x="7020" y="14108"/>
                    <a:pt x="7131" y="14108"/>
                  </a:cubicBezTo>
                  <a:cubicBezTo>
                    <a:pt x="7241" y="14108"/>
                    <a:pt x="7351" y="14035"/>
                    <a:pt x="7351" y="13889"/>
                  </a:cubicBezTo>
                  <a:lnTo>
                    <a:pt x="7351" y="7583"/>
                  </a:lnTo>
                  <a:lnTo>
                    <a:pt x="11806" y="12038"/>
                  </a:lnTo>
                  <a:cubicBezTo>
                    <a:pt x="11853" y="12087"/>
                    <a:pt x="11907" y="12108"/>
                    <a:pt x="11958" y="12108"/>
                  </a:cubicBezTo>
                  <a:cubicBezTo>
                    <a:pt x="12127" y="12108"/>
                    <a:pt x="12274" y="11887"/>
                    <a:pt x="12118" y="11726"/>
                  </a:cubicBezTo>
                  <a:lnTo>
                    <a:pt x="7663" y="7271"/>
                  </a:lnTo>
                  <a:lnTo>
                    <a:pt x="13962" y="7271"/>
                  </a:lnTo>
                  <a:cubicBezTo>
                    <a:pt x="14254" y="7271"/>
                    <a:pt x="14254" y="6831"/>
                    <a:pt x="13962" y="6831"/>
                  </a:cubicBezTo>
                  <a:lnTo>
                    <a:pt x="7663" y="6831"/>
                  </a:lnTo>
                  <a:lnTo>
                    <a:pt x="12118" y="2376"/>
                  </a:lnTo>
                  <a:cubicBezTo>
                    <a:pt x="12274" y="2215"/>
                    <a:pt x="12127" y="1994"/>
                    <a:pt x="11958" y="1994"/>
                  </a:cubicBezTo>
                  <a:cubicBezTo>
                    <a:pt x="11907" y="1994"/>
                    <a:pt x="11853" y="2015"/>
                    <a:pt x="11806" y="2064"/>
                  </a:cubicBezTo>
                  <a:lnTo>
                    <a:pt x="7351" y="6519"/>
                  </a:lnTo>
                  <a:lnTo>
                    <a:pt x="7351" y="220"/>
                  </a:lnTo>
                  <a:cubicBezTo>
                    <a:pt x="7351" y="74"/>
                    <a:pt x="7241" y="1"/>
                    <a:pt x="71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141832" y="3463755"/>
              <a:ext cx="173957" cy="173302"/>
            </a:xfrm>
            <a:custGeom>
              <a:rect b="b" l="l" r="r" t="t"/>
              <a:pathLst>
                <a:path extrusionOk="0" h="6607" w="6632">
                  <a:moveTo>
                    <a:pt x="3316" y="457"/>
                  </a:moveTo>
                  <a:lnTo>
                    <a:pt x="5330" y="1291"/>
                  </a:lnTo>
                  <a:lnTo>
                    <a:pt x="6164" y="3304"/>
                  </a:lnTo>
                  <a:lnTo>
                    <a:pt x="5330" y="5318"/>
                  </a:lnTo>
                  <a:lnTo>
                    <a:pt x="3316" y="6152"/>
                  </a:lnTo>
                  <a:lnTo>
                    <a:pt x="1302" y="5318"/>
                  </a:lnTo>
                  <a:lnTo>
                    <a:pt x="468" y="3304"/>
                  </a:lnTo>
                  <a:lnTo>
                    <a:pt x="1302" y="1291"/>
                  </a:lnTo>
                  <a:lnTo>
                    <a:pt x="3316" y="457"/>
                  </a:lnTo>
                  <a:close/>
                  <a:moveTo>
                    <a:pt x="3320" y="1"/>
                  </a:moveTo>
                  <a:cubicBezTo>
                    <a:pt x="3291" y="1"/>
                    <a:pt x="3262" y="6"/>
                    <a:pt x="3235" y="16"/>
                  </a:cubicBezTo>
                  <a:lnTo>
                    <a:pt x="1051" y="911"/>
                  </a:lnTo>
                  <a:cubicBezTo>
                    <a:pt x="997" y="938"/>
                    <a:pt x="957" y="979"/>
                    <a:pt x="929" y="1033"/>
                  </a:cubicBezTo>
                  <a:lnTo>
                    <a:pt x="28" y="3216"/>
                  </a:lnTo>
                  <a:cubicBezTo>
                    <a:pt x="0" y="3270"/>
                    <a:pt x="0" y="3332"/>
                    <a:pt x="28" y="3386"/>
                  </a:cubicBezTo>
                  <a:lnTo>
                    <a:pt x="929" y="5569"/>
                  </a:lnTo>
                  <a:cubicBezTo>
                    <a:pt x="950" y="5623"/>
                    <a:pt x="997" y="5664"/>
                    <a:pt x="1051" y="5691"/>
                  </a:cubicBezTo>
                  <a:lnTo>
                    <a:pt x="3235" y="6593"/>
                  </a:lnTo>
                  <a:cubicBezTo>
                    <a:pt x="3262" y="6607"/>
                    <a:pt x="3289" y="6607"/>
                    <a:pt x="3316" y="6607"/>
                  </a:cubicBezTo>
                  <a:cubicBezTo>
                    <a:pt x="3343" y="6607"/>
                    <a:pt x="3370" y="6600"/>
                    <a:pt x="3398" y="6593"/>
                  </a:cubicBezTo>
                  <a:lnTo>
                    <a:pt x="5588" y="5691"/>
                  </a:lnTo>
                  <a:cubicBezTo>
                    <a:pt x="5642" y="5671"/>
                    <a:pt x="5683" y="5630"/>
                    <a:pt x="5703" y="5576"/>
                  </a:cubicBezTo>
                  <a:lnTo>
                    <a:pt x="6612" y="3393"/>
                  </a:lnTo>
                  <a:cubicBezTo>
                    <a:pt x="6632" y="3338"/>
                    <a:pt x="6632" y="3277"/>
                    <a:pt x="6612" y="3223"/>
                  </a:cubicBezTo>
                  <a:lnTo>
                    <a:pt x="5703" y="1040"/>
                  </a:lnTo>
                  <a:cubicBezTo>
                    <a:pt x="5683" y="985"/>
                    <a:pt x="5642" y="945"/>
                    <a:pt x="5588" y="918"/>
                  </a:cubicBezTo>
                  <a:lnTo>
                    <a:pt x="3404" y="16"/>
                  </a:lnTo>
                  <a:cubicBezTo>
                    <a:pt x="3377" y="6"/>
                    <a:pt x="3348" y="1"/>
                    <a:pt x="33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3608618" y="1269564"/>
            <a:ext cx="356623" cy="370105"/>
            <a:chOff x="3307156" y="3365314"/>
            <a:chExt cx="356623" cy="370105"/>
          </a:xfrm>
        </p:grpSpPr>
        <p:sp>
          <p:nvSpPr>
            <p:cNvPr id="450" name="Google Shape;450;p32"/>
            <p:cNvSpPr/>
            <p:nvPr/>
          </p:nvSpPr>
          <p:spPr>
            <a:xfrm>
              <a:off x="3534465" y="3485683"/>
              <a:ext cx="129314" cy="71346"/>
            </a:xfrm>
            <a:custGeom>
              <a:rect b="b" l="l" r="r" t="t"/>
              <a:pathLst>
                <a:path extrusionOk="0" h="2720" w="4930">
                  <a:moveTo>
                    <a:pt x="3248" y="0"/>
                  </a:moveTo>
                  <a:lnTo>
                    <a:pt x="0" y="1445"/>
                  </a:lnTo>
                  <a:lnTo>
                    <a:pt x="3607" y="2719"/>
                  </a:lnTo>
                  <a:cubicBezTo>
                    <a:pt x="4102" y="2360"/>
                    <a:pt x="4536" y="1912"/>
                    <a:pt x="4875" y="1404"/>
                  </a:cubicBezTo>
                  <a:cubicBezTo>
                    <a:pt x="4930" y="1316"/>
                    <a:pt x="4923" y="1207"/>
                    <a:pt x="4855" y="1133"/>
                  </a:cubicBezTo>
                  <a:cubicBezTo>
                    <a:pt x="4401" y="651"/>
                    <a:pt x="3858" y="265"/>
                    <a:pt x="3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545481" y="3518235"/>
              <a:ext cx="117956" cy="38794"/>
            </a:xfrm>
            <a:custGeom>
              <a:rect b="b" l="l" r="r" t="t"/>
              <a:pathLst>
                <a:path extrusionOk="0" h="1479" w="4497">
                  <a:moveTo>
                    <a:pt x="4483" y="0"/>
                  </a:moveTo>
                  <a:lnTo>
                    <a:pt x="1" y="353"/>
                  </a:lnTo>
                  <a:lnTo>
                    <a:pt x="3187" y="1478"/>
                  </a:lnTo>
                  <a:cubicBezTo>
                    <a:pt x="3682" y="1119"/>
                    <a:pt x="4116" y="671"/>
                    <a:pt x="4455" y="163"/>
                  </a:cubicBezTo>
                  <a:cubicBezTo>
                    <a:pt x="4489" y="115"/>
                    <a:pt x="4496" y="54"/>
                    <a:pt x="44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56075" y="3631522"/>
              <a:ext cx="96762" cy="103897"/>
            </a:xfrm>
            <a:custGeom>
              <a:rect b="b" l="l" r="r" t="t"/>
              <a:pathLst>
                <a:path extrusionOk="0" h="3961" w="3689">
                  <a:moveTo>
                    <a:pt x="963" y="0"/>
                  </a:moveTo>
                  <a:cubicBezTo>
                    <a:pt x="122" y="1133"/>
                    <a:pt x="0" y="2591"/>
                    <a:pt x="454" y="3818"/>
                  </a:cubicBezTo>
                  <a:cubicBezTo>
                    <a:pt x="487" y="3901"/>
                    <a:pt x="568" y="3961"/>
                    <a:pt x="663" y="3961"/>
                  </a:cubicBezTo>
                  <a:cubicBezTo>
                    <a:pt x="668" y="3961"/>
                    <a:pt x="673" y="3961"/>
                    <a:pt x="678" y="3960"/>
                  </a:cubicBezTo>
                  <a:cubicBezTo>
                    <a:pt x="1777" y="3892"/>
                    <a:pt x="2950" y="3302"/>
                    <a:pt x="3689" y="2509"/>
                  </a:cubicBezTo>
                  <a:lnTo>
                    <a:pt x="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3356075" y="3631522"/>
              <a:ext cx="59778" cy="102638"/>
            </a:xfrm>
            <a:custGeom>
              <a:rect b="b" l="l" r="r" t="t"/>
              <a:pathLst>
                <a:path extrusionOk="0" h="3913" w="2279">
                  <a:moveTo>
                    <a:pt x="963" y="0"/>
                  </a:moveTo>
                  <a:cubicBezTo>
                    <a:pt x="122" y="1133"/>
                    <a:pt x="0" y="2591"/>
                    <a:pt x="454" y="3818"/>
                  </a:cubicBezTo>
                  <a:cubicBezTo>
                    <a:pt x="468" y="3852"/>
                    <a:pt x="495" y="3886"/>
                    <a:pt x="529" y="3913"/>
                  </a:cubicBezTo>
                  <a:lnTo>
                    <a:pt x="2278" y="1214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3478962" y="3563403"/>
              <a:ext cx="101222" cy="161236"/>
            </a:xfrm>
            <a:custGeom>
              <a:rect b="b" l="l" r="r" t="t"/>
              <a:pathLst>
                <a:path extrusionOk="0" h="6147" w="3859">
                  <a:moveTo>
                    <a:pt x="679" y="0"/>
                  </a:moveTo>
                  <a:lnTo>
                    <a:pt x="1" y="4672"/>
                  </a:lnTo>
                  <a:cubicBezTo>
                    <a:pt x="665" y="5303"/>
                    <a:pt x="1635" y="5947"/>
                    <a:pt x="2679" y="6144"/>
                  </a:cubicBezTo>
                  <a:cubicBezTo>
                    <a:pt x="2692" y="6146"/>
                    <a:pt x="2704" y="6146"/>
                    <a:pt x="2717" y="6146"/>
                  </a:cubicBezTo>
                  <a:cubicBezTo>
                    <a:pt x="2792" y="6146"/>
                    <a:pt x="2863" y="6112"/>
                    <a:pt x="2910" y="6049"/>
                  </a:cubicBezTo>
                  <a:cubicBezTo>
                    <a:pt x="3472" y="5249"/>
                    <a:pt x="3859" y="4292"/>
                    <a:pt x="3825" y="3282"/>
                  </a:cubicBezTo>
                  <a:lnTo>
                    <a:pt x="67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3478962" y="3573711"/>
              <a:ext cx="68146" cy="150324"/>
            </a:xfrm>
            <a:custGeom>
              <a:rect b="b" l="l" r="r" t="t"/>
              <a:pathLst>
                <a:path extrusionOk="0" h="5731" w="2598">
                  <a:moveTo>
                    <a:pt x="618" y="1"/>
                  </a:moveTo>
                  <a:lnTo>
                    <a:pt x="1" y="4279"/>
                  </a:lnTo>
                  <a:cubicBezTo>
                    <a:pt x="652" y="4889"/>
                    <a:pt x="1581" y="5513"/>
                    <a:pt x="2598" y="5730"/>
                  </a:cubicBezTo>
                  <a:lnTo>
                    <a:pt x="61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3382383" y="3674749"/>
              <a:ext cx="32368" cy="34151"/>
            </a:xfrm>
            <a:custGeom>
              <a:rect b="b" l="l" r="r" t="t"/>
              <a:pathLst>
                <a:path extrusionOk="0" h="1302" w="1234">
                  <a:moveTo>
                    <a:pt x="826" y="0"/>
                  </a:moveTo>
                  <a:cubicBezTo>
                    <a:pt x="739" y="0"/>
                    <a:pt x="651" y="41"/>
                    <a:pt x="591" y="142"/>
                  </a:cubicBezTo>
                  <a:lnTo>
                    <a:pt x="123" y="861"/>
                  </a:lnTo>
                  <a:cubicBezTo>
                    <a:pt x="1" y="1051"/>
                    <a:pt x="136" y="1302"/>
                    <a:pt x="367" y="1302"/>
                  </a:cubicBezTo>
                  <a:cubicBezTo>
                    <a:pt x="462" y="1302"/>
                    <a:pt x="550" y="1254"/>
                    <a:pt x="604" y="1173"/>
                  </a:cubicBezTo>
                  <a:lnTo>
                    <a:pt x="1072" y="454"/>
                  </a:lnTo>
                  <a:cubicBezTo>
                    <a:pt x="1234" y="231"/>
                    <a:pt x="1031" y="0"/>
                    <a:pt x="826" y="0"/>
                  </a:cubicBez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3551698" y="3514484"/>
              <a:ext cx="80972" cy="19069"/>
            </a:xfrm>
            <a:custGeom>
              <a:rect b="b" l="l" r="r" t="t"/>
              <a:pathLst>
                <a:path extrusionOk="0" h="727" w="3087">
                  <a:moveTo>
                    <a:pt x="2706" y="0"/>
                  </a:moveTo>
                  <a:cubicBezTo>
                    <a:pt x="2699" y="0"/>
                    <a:pt x="2693" y="0"/>
                    <a:pt x="2686" y="1"/>
                  </a:cubicBezTo>
                  <a:lnTo>
                    <a:pt x="360" y="163"/>
                  </a:lnTo>
                  <a:cubicBezTo>
                    <a:pt x="1" y="191"/>
                    <a:pt x="14" y="726"/>
                    <a:pt x="381" y="726"/>
                  </a:cubicBezTo>
                  <a:lnTo>
                    <a:pt x="401" y="726"/>
                  </a:lnTo>
                  <a:lnTo>
                    <a:pt x="2727" y="563"/>
                  </a:lnTo>
                  <a:cubicBezTo>
                    <a:pt x="3086" y="530"/>
                    <a:pt x="3054" y="0"/>
                    <a:pt x="2706" y="0"/>
                  </a:cubicBez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3490241" y="3574787"/>
              <a:ext cx="49575" cy="107254"/>
            </a:xfrm>
            <a:custGeom>
              <a:rect b="b" l="l" r="r" t="t"/>
              <a:pathLst>
                <a:path extrusionOk="0" h="4089" w="1890">
                  <a:moveTo>
                    <a:pt x="365" y="0"/>
                  </a:moveTo>
                  <a:cubicBezTo>
                    <a:pt x="185" y="0"/>
                    <a:pt x="1" y="163"/>
                    <a:pt x="93" y="394"/>
                  </a:cubicBezTo>
                  <a:lnTo>
                    <a:pt x="1286" y="3899"/>
                  </a:lnTo>
                  <a:cubicBezTo>
                    <a:pt x="1327" y="4014"/>
                    <a:pt x="1435" y="4089"/>
                    <a:pt x="1557" y="4089"/>
                  </a:cubicBezTo>
                  <a:cubicBezTo>
                    <a:pt x="1754" y="4089"/>
                    <a:pt x="1890" y="3899"/>
                    <a:pt x="1829" y="3716"/>
                  </a:cubicBezTo>
                  <a:lnTo>
                    <a:pt x="628" y="211"/>
                  </a:lnTo>
                  <a:cubicBezTo>
                    <a:pt x="587" y="63"/>
                    <a:pt x="477" y="0"/>
                    <a:pt x="365" y="0"/>
                  </a:cubicBez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3307156" y="3365314"/>
              <a:ext cx="345239" cy="335508"/>
            </a:xfrm>
            <a:custGeom>
              <a:rect b="b" l="l" r="r" t="t"/>
              <a:pathLst>
                <a:path extrusionOk="0" h="12791" w="13162">
                  <a:moveTo>
                    <a:pt x="5402" y="1"/>
                  </a:moveTo>
                  <a:cubicBezTo>
                    <a:pt x="5127" y="1"/>
                    <a:pt x="4843" y="46"/>
                    <a:pt x="4564" y="141"/>
                  </a:cubicBezTo>
                  <a:cubicBezTo>
                    <a:pt x="3330" y="562"/>
                    <a:pt x="2631" y="1809"/>
                    <a:pt x="3011" y="2921"/>
                  </a:cubicBezTo>
                  <a:cubicBezTo>
                    <a:pt x="3079" y="3091"/>
                    <a:pt x="3160" y="3247"/>
                    <a:pt x="3248" y="3409"/>
                  </a:cubicBezTo>
                  <a:lnTo>
                    <a:pt x="3052" y="3877"/>
                  </a:lnTo>
                  <a:cubicBezTo>
                    <a:pt x="2842" y="3809"/>
                    <a:pt x="2625" y="3769"/>
                    <a:pt x="2408" y="3748"/>
                  </a:cubicBezTo>
                  <a:cubicBezTo>
                    <a:pt x="2359" y="3745"/>
                    <a:pt x="2310" y="3743"/>
                    <a:pt x="2262" y="3743"/>
                  </a:cubicBezTo>
                  <a:cubicBezTo>
                    <a:pt x="1150" y="3743"/>
                    <a:pt x="200" y="4698"/>
                    <a:pt x="102" y="5945"/>
                  </a:cubicBezTo>
                  <a:cubicBezTo>
                    <a:pt x="1" y="7247"/>
                    <a:pt x="875" y="8380"/>
                    <a:pt x="2048" y="8468"/>
                  </a:cubicBezTo>
                  <a:cubicBezTo>
                    <a:pt x="2117" y="8473"/>
                    <a:pt x="2188" y="8476"/>
                    <a:pt x="2259" y="8476"/>
                  </a:cubicBezTo>
                  <a:cubicBezTo>
                    <a:pt x="2864" y="8476"/>
                    <a:pt x="3559" y="8279"/>
                    <a:pt x="4232" y="8000"/>
                  </a:cubicBezTo>
                  <a:lnTo>
                    <a:pt x="4232" y="8000"/>
                  </a:lnTo>
                  <a:cubicBezTo>
                    <a:pt x="3621" y="8542"/>
                    <a:pt x="3072" y="9166"/>
                    <a:pt x="2842" y="9756"/>
                  </a:cubicBezTo>
                  <a:cubicBezTo>
                    <a:pt x="2408" y="10848"/>
                    <a:pt x="3038" y="12129"/>
                    <a:pt x="4259" y="12611"/>
                  </a:cubicBezTo>
                  <a:cubicBezTo>
                    <a:pt x="4571" y="12733"/>
                    <a:pt x="4892" y="12791"/>
                    <a:pt x="5203" y="12791"/>
                  </a:cubicBezTo>
                  <a:cubicBezTo>
                    <a:pt x="6101" y="12791"/>
                    <a:pt x="6920" y="12309"/>
                    <a:pt x="7242" y="11499"/>
                  </a:cubicBezTo>
                  <a:cubicBezTo>
                    <a:pt x="7561" y="10692"/>
                    <a:pt x="7520" y="9363"/>
                    <a:pt x="7344" y="8291"/>
                  </a:cubicBezTo>
                  <a:lnTo>
                    <a:pt x="7344" y="8291"/>
                  </a:lnTo>
                  <a:cubicBezTo>
                    <a:pt x="7697" y="8976"/>
                    <a:pt x="8659" y="10271"/>
                    <a:pt x="9453" y="10739"/>
                  </a:cubicBezTo>
                  <a:cubicBezTo>
                    <a:pt x="9766" y="10925"/>
                    <a:pt x="10112" y="11013"/>
                    <a:pt x="10460" y="11013"/>
                  </a:cubicBezTo>
                  <a:cubicBezTo>
                    <a:pt x="11241" y="11013"/>
                    <a:pt x="12033" y="10570"/>
                    <a:pt x="12497" y="9797"/>
                  </a:cubicBezTo>
                  <a:cubicBezTo>
                    <a:pt x="13162" y="8671"/>
                    <a:pt x="12884" y="7274"/>
                    <a:pt x="11867" y="6671"/>
                  </a:cubicBezTo>
                  <a:cubicBezTo>
                    <a:pt x="11304" y="6332"/>
                    <a:pt x="10511" y="6183"/>
                    <a:pt x="9704" y="6128"/>
                  </a:cubicBezTo>
                  <a:lnTo>
                    <a:pt x="9758" y="6115"/>
                  </a:lnTo>
                  <a:cubicBezTo>
                    <a:pt x="10497" y="5898"/>
                    <a:pt x="11202" y="5593"/>
                    <a:pt x="11643" y="5193"/>
                  </a:cubicBezTo>
                  <a:cubicBezTo>
                    <a:pt x="12518" y="4406"/>
                    <a:pt x="12518" y="2975"/>
                    <a:pt x="11643" y="2006"/>
                  </a:cubicBezTo>
                  <a:cubicBezTo>
                    <a:pt x="11143" y="1456"/>
                    <a:pt x="10471" y="1170"/>
                    <a:pt x="9823" y="1170"/>
                  </a:cubicBezTo>
                  <a:cubicBezTo>
                    <a:pt x="9329" y="1170"/>
                    <a:pt x="8848" y="1337"/>
                    <a:pt x="8470" y="1680"/>
                  </a:cubicBezTo>
                  <a:cubicBezTo>
                    <a:pt x="8164" y="1952"/>
                    <a:pt x="7893" y="2358"/>
                    <a:pt x="7663" y="2813"/>
                  </a:cubicBezTo>
                  <a:cubicBezTo>
                    <a:pt x="7676" y="2304"/>
                    <a:pt x="7615" y="1769"/>
                    <a:pt x="7493" y="1389"/>
                  </a:cubicBezTo>
                  <a:cubicBezTo>
                    <a:pt x="7199" y="528"/>
                    <a:pt x="6345" y="1"/>
                    <a:pt x="540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3376167" y="3431859"/>
              <a:ext cx="199453" cy="203623"/>
            </a:xfrm>
            <a:custGeom>
              <a:rect b="b" l="l" r="r" t="t"/>
              <a:pathLst>
                <a:path extrusionOk="0" h="7763" w="7604">
                  <a:moveTo>
                    <a:pt x="2874" y="0"/>
                  </a:moveTo>
                  <a:cubicBezTo>
                    <a:pt x="2663" y="0"/>
                    <a:pt x="2451" y="187"/>
                    <a:pt x="2543" y="452"/>
                  </a:cubicBezTo>
                  <a:lnTo>
                    <a:pt x="3594" y="3530"/>
                  </a:lnTo>
                  <a:lnTo>
                    <a:pt x="339" y="3585"/>
                  </a:lnTo>
                  <a:cubicBezTo>
                    <a:pt x="150" y="3585"/>
                    <a:pt x="0" y="3734"/>
                    <a:pt x="0" y="3924"/>
                  </a:cubicBezTo>
                  <a:cubicBezTo>
                    <a:pt x="0" y="4114"/>
                    <a:pt x="150" y="4263"/>
                    <a:pt x="339" y="4263"/>
                  </a:cubicBezTo>
                  <a:lnTo>
                    <a:pt x="346" y="4263"/>
                  </a:lnTo>
                  <a:lnTo>
                    <a:pt x="3594" y="4215"/>
                  </a:lnTo>
                  <a:lnTo>
                    <a:pt x="2638" y="7328"/>
                  </a:lnTo>
                  <a:cubicBezTo>
                    <a:pt x="2584" y="7504"/>
                    <a:pt x="2686" y="7694"/>
                    <a:pt x="2862" y="7748"/>
                  </a:cubicBezTo>
                  <a:cubicBezTo>
                    <a:pt x="2895" y="7758"/>
                    <a:pt x="2929" y="7763"/>
                    <a:pt x="2962" y="7763"/>
                  </a:cubicBezTo>
                  <a:cubicBezTo>
                    <a:pt x="3110" y="7763"/>
                    <a:pt x="3245" y="7668"/>
                    <a:pt x="3289" y="7524"/>
                  </a:cubicBezTo>
                  <a:lnTo>
                    <a:pt x="4245" y="4412"/>
                  </a:lnTo>
                  <a:lnTo>
                    <a:pt x="6910" y="6290"/>
                  </a:lnTo>
                  <a:cubicBezTo>
                    <a:pt x="6976" y="6337"/>
                    <a:pt x="7043" y="6357"/>
                    <a:pt x="7106" y="6357"/>
                  </a:cubicBezTo>
                  <a:cubicBezTo>
                    <a:pt x="7393" y="6357"/>
                    <a:pt x="7603" y="5944"/>
                    <a:pt x="7303" y="5727"/>
                  </a:cubicBezTo>
                  <a:lnTo>
                    <a:pt x="7303" y="5727"/>
                  </a:lnTo>
                  <a:lnTo>
                    <a:pt x="7310" y="5734"/>
                  </a:lnTo>
                  <a:lnTo>
                    <a:pt x="7310" y="5734"/>
                  </a:lnTo>
                  <a:lnTo>
                    <a:pt x="4652" y="3863"/>
                  </a:lnTo>
                  <a:lnTo>
                    <a:pt x="7249" y="1910"/>
                  </a:lnTo>
                  <a:cubicBezTo>
                    <a:pt x="7546" y="1690"/>
                    <a:pt x="7335" y="1287"/>
                    <a:pt x="7049" y="1287"/>
                  </a:cubicBezTo>
                  <a:cubicBezTo>
                    <a:pt x="6982" y="1287"/>
                    <a:pt x="6911" y="1309"/>
                    <a:pt x="6842" y="1361"/>
                  </a:cubicBezTo>
                  <a:lnTo>
                    <a:pt x="4238" y="3313"/>
                  </a:lnTo>
                  <a:lnTo>
                    <a:pt x="3187" y="235"/>
                  </a:lnTo>
                  <a:cubicBezTo>
                    <a:pt x="3131" y="70"/>
                    <a:pt x="3003" y="0"/>
                    <a:pt x="2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3390803" y="3461499"/>
              <a:ext cx="99228" cy="74887"/>
            </a:xfrm>
            <a:custGeom>
              <a:rect b="b" l="l" r="r" t="t"/>
              <a:pathLst>
                <a:path extrusionOk="0" h="2855" w="3783">
                  <a:moveTo>
                    <a:pt x="558" y="0"/>
                  </a:moveTo>
                  <a:cubicBezTo>
                    <a:pt x="374" y="0"/>
                    <a:pt x="236" y="242"/>
                    <a:pt x="405" y="400"/>
                  </a:cubicBezTo>
                  <a:lnTo>
                    <a:pt x="1992" y="1709"/>
                  </a:lnTo>
                  <a:lnTo>
                    <a:pt x="453" y="949"/>
                  </a:lnTo>
                  <a:cubicBezTo>
                    <a:pt x="413" y="928"/>
                    <a:pt x="374" y="919"/>
                    <a:pt x="338" y="919"/>
                  </a:cubicBezTo>
                  <a:cubicBezTo>
                    <a:pt x="119" y="919"/>
                    <a:pt x="1" y="1264"/>
                    <a:pt x="263" y="1363"/>
                  </a:cubicBezTo>
                  <a:lnTo>
                    <a:pt x="3375" y="2834"/>
                  </a:lnTo>
                  <a:cubicBezTo>
                    <a:pt x="3409" y="2848"/>
                    <a:pt x="3436" y="2855"/>
                    <a:pt x="3470" y="2855"/>
                  </a:cubicBezTo>
                  <a:cubicBezTo>
                    <a:pt x="3687" y="2855"/>
                    <a:pt x="3782" y="2590"/>
                    <a:pt x="3619" y="2455"/>
                  </a:cubicBezTo>
                  <a:lnTo>
                    <a:pt x="697" y="48"/>
                  </a:lnTo>
                  <a:cubicBezTo>
                    <a:pt x="650" y="14"/>
                    <a:pt x="603" y="0"/>
                    <a:pt x="5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3369058" y="3464516"/>
              <a:ext cx="29902" cy="29719"/>
            </a:xfrm>
            <a:custGeom>
              <a:rect b="b" l="l" r="r" t="t"/>
              <a:pathLst>
                <a:path extrusionOk="0" h="1133" w="1140">
                  <a:moveTo>
                    <a:pt x="570" y="0"/>
                  </a:moveTo>
                  <a:cubicBezTo>
                    <a:pt x="258" y="0"/>
                    <a:pt x="0" y="251"/>
                    <a:pt x="0" y="563"/>
                  </a:cubicBezTo>
                  <a:cubicBezTo>
                    <a:pt x="0" y="882"/>
                    <a:pt x="258" y="1133"/>
                    <a:pt x="570" y="1133"/>
                  </a:cubicBezTo>
                  <a:cubicBezTo>
                    <a:pt x="888" y="1133"/>
                    <a:pt x="1139" y="882"/>
                    <a:pt x="1139" y="563"/>
                  </a:cubicBezTo>
                  <a:cubicBezTo>
                    <a:pt x="1139" y="251"/>
                    <a:pt x="888" y="0"/>
                    <a:pt x="570" y="0"/>
                  </a:cubicBez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3386475" y="3446732"/>
              <a:ext cx="29902" cy="29902"/>
            </a:xfrm>
            <a:custGeom>
              <a:rect b="b" l="l" r="r" t="t"/>
              <a:pathLst>
                <a:path extrusionOk="0" h="1140" w="1140">
                  <a:moveTo>
                    <a:pt x="570" y="0"/>
                  </a:moveTo>
                  <a:cubicBezTo>
                    <a:pt x="258" y="0"/>
                    <a:pt x="1" y="258"/>
                    <a:pt x="1" y="570"/>
                  </a:cubicBezTo>
                  <a:cubicBezTo>
                    <a:pt x="1" y="882"/>
                    <a:pt x="258" y="1139"/>
                    <a:pt x="570" y="1139"/>
                  </a:cubicBezTo>
                  <a:cubicBezTo>
                    <a:pt x="882" y="1139"/>
                    <a:pt x="1140" y="882"/>
                    <a:pt x="1140" y="570"/>
                  </a:cubicBezTo>
                  <a:cubicBezTo>
                    <a:pt x="1140" y="258"/>
                    <a:pt x="882" y="0"/>
                    <a:pt x="570" y="0"/>
                  </a:cubicBez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3390042" y="3471099"/>
              <a:ext cx="29719" cy="29719"/>
            </a:xfrm>
            <a:custGeom>
              <a:rect b="b" l="l" r="r" t="t"/>
              <a:pathLst>
                <a:path extrusionOk="0" h="1133" w="1133">
                  <a:moveTo>
                    <a:pt x="563" y="0"/>
                  </a:moveTo>
                  <a:cubicBezTo>
                    <a:pt x="251" y="0"/>
                    <a:pt x="0" y="251"/>
                    <a:pt x="0" y="570"/>
                  </a:cubicBezTo>
                  <a:cubicBezTo>
                    <a:pt x="0" y="882"/>
                    <a:pt x="251" y="1133"/>
                    <a:pt x="563" y="1133"/>
                  </a:cubicBezTo>
                  <a:cubicBezTo>
                    <a:pt x="882" y="1133"/>
                    <a:pt x="1133" y="882"/>
                    <a:pt x="1133" y="570"/>
                  </a:cubicBezTo>
                  <a:cubicBezTo>
                    <a:pt x="1133" y="251"/>
                    <a:pt x="882" y="0"/>
                    <a:pt x="563" y="0"/>
                  </a:cubicBezTo>
                  <a:close/>
                </a:path>
              </a:pathLst>
            </a:custGeom>
            <a:solidFill>
              <a:srgbClr val="68B8B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/>
          <p:nvPr/>
        </p:nvSpPr>
        <p:spPr>
          <a:xfrm>
            <a:off x="7025830" y="215225"/>
            <a:ext cx="1644000" cy="554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3"/>
          <p:cNvSpPr txBox="1"/>
          <p:nvPr>
            <p:ph type="title"/>
          </p:nvPr>
        </p:nvSpPr>
        <p:spPr>
          <a:xfrm>
            <a:off x="1946175" y="354225"/>
            <a:ext cx="5251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Analysis</a:t>
            </a:r>
            <a:endParaRPr/>
          </a:p>
        </p:txBody>
      </p:sp>
      <p:sp>
        <p:nvSpPr>
          <p:cNvPr id="471" name="Google Shape;471;p33"/>
          <p:cNvSpPr txBox="1"/>
          <p:nvPr>
            <p:ph idx="5" type="subTitle"/>
          </p:nvPr>
        </p:nvSpPr>
        <p:spPr>
          <a:xfrm flipH="1">
            <a:off x="7104125" y="331325"/>
            <a:ext cx="1487400" cy="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Violinplot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72" name="Google Shape;4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00" y="188600"/>
            <a:ext cx="738543" cy="876023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33"/>
          <p:cNvSpPr/>
          <p:nvPr/>
        </p:nvSpPr>
        <p:spPr>
          <a:xfrm flipH="1">
            <a:off x="2084014" y="723506"/>
            <a:ext cx="200298" cy="206023"/>
          </a:xfrm>
          <a:custGeom>
            <a:rect b="b" l="l" r="r" t="t"/>
            <a:pathLst>
              <a:path extrusionOk="0" h="5326" w="5178">
                <a:moveTo>
                  <a:pt x="4310" y="0"/>
                </a:moveTo>
                <a:cubicBezTo>
                  <a:pt x="4151" y="0"/>
                  <a:pt x="3989" y="106"/>
                  <a:pt x="3864" y="212"/>
                </a:cubicBezTo>
                <a:cubicBezTo>
                  <a:pt x="3309" y="742"/>
                  <a:pt x="3018" y="1487"/>
                  <a:pt x="3056" y="2245"/>
                </a:cubicBezTo>
                <a:cubicBezTo>
                  <a:pt x="2576" y="1828"/>
                  <a:pt x="2059" y="1437"/>
                  <a:pt x="1516" y="1096"/>
                </a:cubicBezTo>
                <a:cubicBezTo>
                  <a:pt x="1283" y="938"/>
                  <a:pt x="997" y="786"/>
                  <a:pt x="731" y="786"/>
                </a:cubicBezTo>
                <a:cubicBezTo>
                  <a:pt x="592" y="786"/>
                  <a:pt x="458" y="827"/>
                  <a:pt x="341" y="932"/>
                </a:cubicBezTo>
                <a:cubicBezTo>
                  <a:pt x="0" y="1235"/>
                  <a:pt x="215" y="1803"/>
                  <a:pt x="468" y="2182"/>
                </a:cubicBezTo>
                <a:cubicBezTo>
                  <a:pt x="1377" y="3520"/>
                  <a:pt x="2766" y="4555"/>
                  <a:pt x="4180" y="5326"/>
                </a:cubicBezTo>
                <a:lnTo>
                  <a:pt x="4243" y="5288"/>
                </a:lnTo>
                <a:cubicBezTo>
                  <a:pt x="5026" y="3773"/>
                  <a:pt x="5177" y="2017"/>
                  <a:pt x="4685" y="389"/>
                </a:cubicBezTo>
                <a:cubicBezTo>
                  <a:pt x="4647" y="250"/>
                  <a:pt x="4571" y="123"/>
                  <a:pt x="4458" y="35"/>
                </a:cubicBezTo>
                <a:cubicBezTo>
                  <a:pt x="4409" y="11"/>
                  <a:pt x="4360" y="0"/>
                  <a:pt x="43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33"/>
          <p:cNvSpPr/>
          <p:nvPr/>
        </p:nvSpPr>
        <p:spPr>
          <a:xfrm flipH="1">
            <a:off x="1706496" y="474278"/>
            <a:ext cx="232855" cy="252406"/>
          </a:xfrm>
          <a:custGeom>
            <a:rect b="b" l="l" r="r" t="t"/>
            <a:pathLst>
              <a:path extrusionOk="0" h="10896" w="10052">
                <a:moveTo>
                  <a:pt x="2498" y="0"/>
                </a:moveTo>
                <a:cubicBezTo>
                  <a:pt x="1814" y="0"/>
                  <a:pt x="1247" y="779"/>
                  <a:pt x="1010" y="1489"/>
                </a:cubicBezTo>
                <a:cubicBezTo>
                  <a:pt x="0" y="4380"/>
                  <a:pt x="821" y="7878"/>
                  <a:pt x="1528" y="10870"/>
                </a:cubicBezTo>
                <a:lnTo>
                  <a:pt x="1680" y="10896"/>
                </a:lnTo>
                <a:cubicBezTo>
                  <a:pt x="2753" y="10618"/>
                  <a:pt x="3813" y="10290"/>
                  <a:pt x="4862" y="9936"/>
                </a:cubicBezTo>
                <a:cubicBezTo>
                  <a:pt x="6011" y="9557"/>
                  <a:pt x="7147" y="9115"/>
                  <a:pt x="8107" y="8396"/>
                </a:cubicBezTo>
                <a:cubicBezTo>
                  <a:pt x="9079" y="7663"/>
                  <a:pt x="9849" y="6615"/>
                  <a:pt x="9988" y="5428"/>
                </a:cubicBezTo>
                <a:cubicBezTo>
                  <a:pt x="10051" y="5062"/>
                  <a:pt x="9988" y="4683"/>
                  <a:pt x="9824" y="4367"/>
                </a:cubicBezTo>
                <a:cubicBezTo>
                  <a:pt x="9567" y="3953"/>
                  <a:pt x="9104" y="3798"/>
                  <a:pt x="8606" y="3798"/>
                </a:cubicBezTo>
                <a:cubicBezTo>
                  <a:pt x="8224" y="3798"/>
                  <a:pt x="7821" y="3889"/>
                  <a:pt x="7475" y="4027"/>
                </a:cubicBezTo>
                <a:cubicBezTo>
                  <a:pt x="6314" y="4506"/>
                  <a:pt x="5316" y="5315"/>
                  <a:pt x="4609" y="6350"/>
                </a:cubicBezTo>
                <a:cubicBezTo>
                  <a:pt x="4609" y="4620"/>
                  <a:pt x="4319" y="2915"/>
                  <a:pt x="3750" y="1286"/>
                </a:cubicBezTo>
                <a:cubicBezTo>
                  <a:pt x="3561" y="769"/>
                  <a:pt x="3283" y="201"/>
                  <a:pt x="2753" y="36"/>
                </a:cubicBezTo>
                <a:cubicBezTo>
                  <a:pt x="2666" y="12"/>
                  <a:pt x="2581" y="0"/>
                  <a:pt x="24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3"/>
          <p:cNvSpPr txBox="1"/>
          <p:nvPr>
            <p:ph idx="6" type="subTitle"/>
          </p:nvPr>
        </p:nvSpPr>
        <p:spPr>
          <a:xfrm flipH="1">
            <a:off x="6500225" y="769325"/>
            <a:ext cx="2169600" cy="8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Distribution of age based on the profession</a:t>
            </a:r>
            <a:endParaRPr/>
          </a:p>
        </p:txBody>
      </p:sp>
      <p:pic>
        <p:nvPicPr>
          <p:cNvPr id="476" name="Google Shape;4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00" y="1638075"/>
            <a:ext cx="4470049" cy="82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200" y="1385675"/>
            <a:ext cx="4470051" cy="2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08850"/>
            <a:ext cx="8802476" cy="24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4"/>
          <p:cNvSpPr/>
          <p:nvPr/>
        </p:nvSpPr>
        <p:spPr>
          <a:xfrm>
            <a:off x="7197979" y="215225"/>
            <a:ext cx="1528500" cy="554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34"/>
          <p:cNvSpPr txBox="1"/>
          <p:nvPr>
            <p:ph type="title"/>
          </p:nvPr>
        </p:nvSpPr>
        <p:spPr>
          <a:xfrm>
            <a:off x="1946175" y="354225"/>
            <a:ext cx="52518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Analysis</a:t>
            </a:r>
            <a:endParaRPr/>
          </a:p>
        </p:txBody>
      </p:sp>
      <p:sp>
        <p:nvSpPr>
          <p:cNvPr id="485" name="Google Shape;485;p34"/>
          <p:cNvSpPr txBox="1"/>
          <p:nvPr>
            <p:ph idx="5" type="subTitle"/>
          </p:nvPr>
        </p:nvSpPr>
        <p:spPr>
          <a:xfrm flipH="1">
            <a:off x="7341500" y="322175"/>
            <a:ext cx="1385100" cy="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Heatmap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6" name="Google Shape;486;p34"/>
          <p:cNvSpPr txBox="1"/>
          <p:nvPr>
            <p:ph idx="6" type="subTitle"/>
          </p:nvPr>
        </p:nvSpPr>
        <p:spPr>
          <a:xfrm flipH="1">
            <a:off x="6179525" y="769325"/>
            <a:ext cx="2490300" cy="8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Heatmap of </a:t>
            </a:r>
            <a:r>
              <a:rPr lang="en"/>
              <a:t>participants’ </a:t>
            </a:r>
            <a:r>
              <a:rPr lang="en"/>
              <a:t>ages </a:t>
            </a:r>
            <a:endParaRPr/>
          </a:p>
        </p:txBody>
      </p:sp>
      <p:pic>
        <p:nvPicPr>
          <p:cNvPr id="487" name="Google Shape;4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25" y="215225"/>
            <a:ext cx="683876" cy="866703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4"/>
          <p:cNvSpPr/>
          <p:nvPr/>
        </p:nvSpPr>
        <p:spPr>
          <a:xfrm>
            <a:off x="1534921" y="811906"/>
            <a:ext cx="200298" cy="206023"/>
          </a:xfrm>
          <a:custGeom>
            <a:rect b="b" l="l" r="r" t="t"/>
            <a:pathLst>
              <a:path extrusionOk="0" h="5326" w="5178">
                <a:moveTo>
                  <a:pt x="4310" y="0"/>
                </a:moveTo>
                <a:cubicBezTo>
                  <a:pt x="4151" y="0"/>
                  <a:pt x="3989" y="106"/>
                  <a:pt x="3864" y="212"/>
                </a:cubicBezTo>
                <a:cubicBezTo>
                  <a:pt x="3309" y="742"/>
                  <a:pt x="3018" y="1487"/>
                  <a:pt x="3056" y="2245"/>
                </a:cubicBezTo>
                <a:cubicBezTo>
                  <a:pt x="2576" y="1828"/>
                  <a:pt x="2059" y="1437"/>
                  <a:pt x="1516" y="1096"/>
                </a:cubicBezTo>
                <a:cubicBezTo>
                  <a:pt x="1283" y="938"/>
                  <a:pt x="997" y="786"/>
                  <a:pt x="731" y="786"/>
                </a:cubicBezTo>
                <a:cubicBezTo>
                  <a:pt x="592" y="786"/>
                  <a:pt x="458" y="827"/>
                  <a:pt x="341" y="932"/>
                </a:cubicBezTo>
                <a:cubicBezTo>
                  <a:pt x="0" y="1235"/>
                  <a:pt x="215" y="1803"/>
                  <a:pt x="468" y="2182"/>
                </a:cubicBezTo>
                <a:cubicBezTo>
                  <a:pt x="1377" y="3520"/>
                  <a:pt x="2766" y="4555"/>
                  <a:pt x="4180" y="5326"/>
                </a:cubicBezTo>
                <a:lnTo>
                  <a:pt x="4243" y="5288"/>
                </a:lnTo>
                <a:cubicBezTo>
                  <a:pt x="5026" y="3773"/>
                  <a:pt x="5177" y="2017"/>
                  <a:pt x="4685" y="389"/>
                </a:cubicBezTo>
                <a:cubicBezTo>
                  <a:pt x="4647" y="250"/>
                  <a:pt x="4571" y="123"/>
                  <a:pt x="4458" y="35"/>
                </a:cubicBezTo>
                <a:cubicBezTo>
                  <a:pt x="4409" y="11"/>
                  <a:pt x="4360" y="0"/>
                  <a:pt x="43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34"/>
          <p:cNvSpPr/>
          <p:nvPr/>
        </p:nvSpPr>
        <p:spPr>
          <a:xfrm rot="-1411230">
            <a:off x="1807482" y="348049"/>
            <a:ext cx="413463" cy="448214"/>
          </a:xfrm>
          <a:custGeom>
            <a:rect b="b" l="l" r="r" t="t"/>
            <a:pathLst>
              <a:path extrusionOk="0" h="10896" w="10052">
                <a:moveTo>
                  <a:pt x="2498" y="0"/>
                </a:moveTo>
                <a:cubicBezTo>
                  <a:pt x="1814" y="0"/>
                  <a:pt x="1247" y="779"/>
                  <a:pt x="1010" y="1489"/>
                </a:cubicBezTo>
                <a:cubicBezTo>
                  <a:pt x="0" y="4380"/>
                  <a:pt x="821" y="7878"/>
                  <a:pt x="1528" y="10870"/>
                </a:cubicBezTo>
                <a:lnTo>
                  <a:pt x="1680" y="10896"/>
                </a:lnTo>
                <a:cubicBezTo>
                  <a:pt x="2753" y="10618"/>
                  <a:pt x="3813" y="10290"/>
                  <a:pt x="4862" y="9936"/>
                </a:cubicBezTo>
                <a:cubicBezTo>
                  <a:pt x="6011" y="9557"/>
                  <a:pt x="7147" y="9115"/>
                  <a:pt x="8107" y="8396"/>
                </a:cubicBezTo>
                <a:cubicBezTo>
                  <a:pt x="9079" y="7663"/>
                  <a:pt x="9849" y="6615"/>
                  <a:pt x="9988" y="5428"/>
                </a:cubicBezTo>
                <a:cubicBezTo>
                  <a:pt x="10051" y="5062"/>
                  <a:pt x="9988" y="4683"/>
                  <a:pt x="9824" y="4367"/>
                </a:cubicBezTo>
                <a:cubicBezTo>
                  <a:pt x="9567" y="3953"/>
                  <a:pt x="9104" y="3798"/>
                  <a:pt x="8606" y="3798"/>
                </a:cubicBezTo>
                <a:cubicBezTo>
                  <a:pt x="8224" y="3798"/>
                  <a:pt x="7821" y="3889"/>
                  <a:pt x="7475" y="4027"/>
                </a:cubicBezTo>
                <a:cubicBezTo>
                  <a:pt x="6314" y="4506"/>
                  <a:pt x="5316" y="5315"/>
                  <a:pt x="4609" y="6350"/>
                </a:cubicBezTo>
                <a:cubicBezTo>
                  <a:pt x="4609" y="4620"/>
                  <a:pt x="4319" y="2915"/>
                  <a:pt x="3750" y="1286"/>
                </a:cubicBezTo>
                <a:cubicBezTo>
                  <a:pt x="3561" y="769"/>
                  <a:pt x="3283" y="201"/>
                  <a:pt x="2753" y="36"/>
                </a:cubicBezTo>
                <a:cubicBezTo>
                  <a:pt x="2666" y="12"/>
                  <a:pt x="2581" y="0"/>
                  <a:pt x="249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425" y="1084450"/>
            <a:ext cx="5802176" cy="8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75" y="1990700"/>
            <a:ext cx="8750675" cy="304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5"/>
          <p:cNvSpPr/>
          <p:nvPr/>
        </p:nvSpPr>
        <p:spPr>
          <a:xfrm>
            <a:off x="7608790" y="215225"/>
            <a:ext cx="1117800" cy="554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5"/>
          <p:cNvSpPr txBox="1"/>
          <p:nvPr>
            <p:ph type="title"/>
          </p:nvPr>
        </p:nvSpPr>
        <p:spPr>
          <a:xfrm>
            <a:off x="1946175" y="354225"/>
            <a:ext cx="52518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Decision Tree</a:t>
            </a:r>
            <a:endParaRPr/>
          </a:p>
        </p:txBody>
      </p:sp>
      <p:sp>
        <p:nvSpPr>
          <p:cNvPr id="498" name="Google Shape;498;p35"/>
          <p:cNvSpPr txBox="1"/>
          <p:nvPr>
            <p:ph idx="5" type="subTitle"/>
          </p:nvPr>
        </p:nvSpPr>
        <p:spPr>
          <a:xfrm flipH="1">
            <a:off x="7608800" y="322175"/>
            <a:ext cx="1117800" cy="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xxx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9" name="Google Shape;499;p35"/>
          <p:cNvSpPr/>
          <p:nvPr/>
        </p:nvSpPr>
        <p:spPr>
          <a:xfrm flipH="1">
            <a:off x="2084014" y="723506"/>
            <a:ext cx="200298" cy="206023"/>
          </a:xfrm>
          <a:custGeom>
            <a:rect b="b" l="l" r="r" t="t"/>
            <a:pathLst>
              <a:path extrusionOk="0" h="5326" w="5178">
                <a:moveTo>
                  <a:pt x="4310" y="0"/>
                </a:moveTo>
                <a:cubicBezTo>
                  <a:pt x="4151" y="0"/>
                  <a:pt x="3989" y="106"/>
                  <a:pt x="3864" y="212"/>
                </a:cubicBezTo>
                <a:cubicBezTo>
                  <a:pt x="3309" y="742"/>
                  <a:pt x="3018" y="1487"/>
                  <a:pt x="3056" y="2245"/>
                </a:cubicBezTo>
                <a:cubicBezTo>
                  <a:pt x="2576" y="1828"/>
                  <a:pt x="2059" y="1437"/>
                  <a:pt x="1516" y="1096"/>
                </a:cubicBezTo>
                <a:cubicBezTo>
                  <a:pt x="1283" y="938"/>
                  <a:pt x="997" y="786"/>
                  <a:pt x="731" y="786"/>
                </a:cubicBezTo>
                <a:cubicBezTo>
                  <a:pt x="592" y="786"/>
                  <a:pt x="458" y="827"/>
                  <a:pt x="341" y="932"/>
                </a:cubicBezTo>
                <a:cubicBezTo>
                  <a:pt x="0" y="1235"/>
                  <a:pt x="215" y="1803"/>
                  <a:pt x="468" y="2182"/>
                </a:cubicBezTo>
                <a:cubicBezTo>
                  <a:pt x="1377" y="3520"/>
                  <a:pt x="2766" y="4555"/>
                  <a:pt x="4180" y="5326"/>
                </a:cubicBezTo>
                <a:lnTo>
                  <a:pt x="4243" y="5288"/>
                </a:lnTo>
                <a:cubicBezTo>
                  <a:pt x="5026" y="3773"/>
                  <a:pt x="5177" y="2017"/>
                  <a:pt x="4685" y="389"/>
                </a:cubicBezTo>
                <a:cubicBezTo>
                  <a:pt x="4647" y="250"/>
                  <a:pt x="4571" y="123"/>
                  <a:pt x="4458" y="35"/>
                </a:cubicBezTo>
                <a:cubicBezTo>
                  <a:pt x="4409" y="11"/>
                  <a:pt x="4360" y="0"/>
                  <a:pt x="43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35"/>
          <p:cNvSpPr/>
          <p:nvPr/>
        </p:nvSpPr>
        <p:spPr>
          <a:xfrm flipH="1">
            <a:off x="1706496" y="474278"/>
            <a:ext cx="232855" cy="252406"/>
          </a:xfrm>
          <a:custGeom>
            <a:rect b="b" l="l" r="r" t="t"/>
            <a:pathLst>
              <a:path extrusionOk="0" h="10896" w="10052">
                <a:moveTo>
                  <a:pt x="2498" y="0"/>
                </a:moveTo>
                <a:cubicBezTo>
                  <a:pt x="1814" y="0"/>
                  <a:pt x="1247" y="779"/>
                  <a:pt x="1010" y="1489"/>
                </a:cubicBezTo>
                <a:cubicBezTo>
                  <a:pt x="0" y="4380"/>
                  <a:pt x="821" y="7878"/>
                  <a:pt x="1528" y="10870"/>
                </a:cubicBezTo>
                <a:lnTo>
                  <a:pt x="1680" y="10896"/>
                </a:lnTo>
                <a:cubicBezTo>
                  <a:pt x="2753" y="10618"/>
                  <a:pt x="3813" y="10290"/>
                  <a:pt x="4862" y="9936"/>
                </a:cubicBezTo>
                <a:cubicBezTo>
                  <a:pt x="6011" y="9557"/>
                  <a:pt x="7147" y="9115"/>
                  <a:pt x="8107" y="8396"/>
                </a:cubicBezTo>
                <a:cubicBezTo>
                  <a:pt x="9079" y="7663"/>
                  <a:pt x="9849" y="6615"/>
                  <a:pt x="9988" y="5428"/>
                </a:cubicBezTo>
                <a:cubicBezTo>
                  <a:pt x="10051" y="5062"/>
                  <a:pt x="9988" y="4683"/>
                  <a:pt x="9824" y="4367"/>
                </a:cubicBezTo>
                <a:cubicBezTo>
                  <a:pt x="9567" y="3953"/>
                  <a:pt x="9104" y="3798"/>
                  <a:pt x="8606" y="3798"/>
                </a:cubicBezTo>
                <a:cubicBezTo>
                  <a:pt x="8224" y="3798"/>
                  <a:pt x="7821" y="3889"/>
                  <a:pt x="7475" y="4027"/>
                </a:cubicBezTo>
                <a:cubicBezTo>
                  <a:pt x="6314" y="4506"/>
                  <a:pt x="5316" y="5315"/>
                  <a:pt x="4609" y="6350"/>
                </a:cubicBezTo>
                <a:cubicBezTo>
                  <a:pt x="4609" y="4620"/>
                  <a:pt x="4319" y="2915"/>
                  <a:pt x="3750" y="1286"/>
                </a:cubicBezTo>
                <a:cubicBezTo>
                  <a:pt x="3561" y="769"/>
                  <a:pt x="3283" y="201"/>
                  <a:pt x="2753" y="36"/>
                </a:cubicBezTo>
                <a:cubicBezTo>
                  <a:pt x="2666" y="12"/>
                  <a:pt x="2581" y="0"/>
                  <a:pt x="24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1" name="Google Shape;501;p35"/>
          <p:cNvGrpSpPr/>
          <p:nvPr/>
        </p:nvGrpSpPr>
        <p:grpSpPr>
          <a:xfrm>
            <a:off x="344481" y="163614"/>
            <a:ext cx="892206" cy="765757"/>
            <a:chOff x="4345114" y="448373"/>
            <a:chExt cx="4673682" cy="5561053"/>
          </a:xfrm>
        </p:grpSpPr>
        <p:sp>
          <p:nvSpPr>
            <p:cNvPr id="502" name="Google Shape;502;p35"/>
            <p:cNvSpPr/>
            <p:nvPr/>
          </p:nvSpPr>
          <p:spPr>
            <a:xfrm>
              <a:off x="7144810" y="3826789"/>
              <a:ext cx="1145429" cy="1282648"/>
            </a:xfrm>
            <a:custGeom>
              <a:rect b="b" l="l" r="r" t="t"/>
              <a:pathLst>
                <a:path extrusionOk="0" h="10572" w="9441">
                  <a:moveTo>
                    <a:pt x="3181" y="0"/>
                  </a:moveTo>
                  <a:cubicBezTo>
                    <a:pt x="3157" y="0"/>
                    <a:pt x="3132" y="4"/>
                    <a:pt x="3105" y="12"/>
                  </a:cubicBezTo>
                  <a:cubicBezTo>
                    <a:pt x="2054" y="391"/>
                    <a:pt x="1192" y="1082"/>
                    <a:pt x="677" y="1953"/>
                  </a:cubicBezTo>
                  <a:cubicBezTo>
                    <a:pt x="113" y="2900"/>
                    <a:pt x="0" y="4042"/>
                    <a:pt x="375" y="5007"/>
                  </a:cubicBezTo>
                  <a:cubicBezTo>
                    <a:pt x="1074" y="6803"/>
                    <a:pt x="3182" y="7525"/>
                    <a:pt x="4377" y="7796"/>
                  </a:cubicBezTo>
                  <a:cubicBezTo>
                    <a:pt x="4892" y="7918"/>
                    <a:pt x="5420" y="7999"/>
                    <a:pt x="5925" y="8085"/>
                  </a:cubicBezTo>
                  <a:cubicBezTo>
                    <a:pt x="6927" y="8256"/>
                    <a:pt x="7960" y="8423"/>
                    <a:pt x="8890" y="8820"/>
                  </a:cubicBezTo>
                  <a:lnTo>
                    <a:pt x="8186" y="10255"/>
                  </a:lnTo>
                  <a:cubicBezTo>
                    <a:pt x="8114" y="10404"/>
                    <a:pt x="8217" y="10571"/>
                    <a:pt x="8384" y="10571"/>
                  </a:cubicBezTo>
                  <a:cubicBezTo>
                    <a:pt x="8466" y="10571"/>
                    <a:pt x="8547" y="10521"/>
                    <a:pt x="8583" y="10445"/>
                  </a:cubicBezTo>
                  <a:lnTo>
                    <a:pt x="9386" y="8802"/>
                  </a:lnTo>
                  <a:cubicBezTo>
                    <a:pt x="9440" y="8694"/>
                    <a:pt x="9395" y="8559"/>
                    <a:pt x="9282" y="8504"/>
                  </a:cubicBezTo>
                  <a:cubicBezTo>
                    <a:pt x="8244" y="8022"/>
                    <a:pt x="7103" y="7832"/>
                    <a:pt x="5997" y="7647"/>
                  </a:cubicBezTo>
                  <a:cubicBezTo>
                    <a:pt x="5496" y="7566"/>
                    <a:pt x="4978" y="7476"/>
                    <a:pt x="4477" y="7363"/>
                  </a:cubicBezTo>
                  <a:cubicBezTo>
                    <a:pt x="3367" y="7115"/>
                    <a:pt x="1413" y="6451"/>
                    <a:pt x="786" y="4845"/>
                  </a:cubicBezTo>
                  <a:cubicBezTo>
                    <a:pt x="461" y="4006"/>
                    <a:pt x="565" y="3008"/>
                    <a:pt x="1056" y="2174"/>
                  </a:cubicBezTo>
                  <a:cubicBezTo>
                    <a:pt x="1517" y="1393"/>
                    <a:pt x="2297" y="775"/>
                    <a:pt x="3258" y="423"/>
                  </a:cubicBezTo>
                  <a:cubicBezTo>
                    <a:pt x="3490" y="325"/>
                    <a:pt x="3399" y="0"/>
                    <a:pt x="3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7692228" y="4132043"/>
              <a:ext cx="176407" cy="1871317"/>
            </a:xfrm>
            <a:custGeom>
              <a:rect b="b" l="l" r="r" t="t"/>
              <a:pathLst>
                <a:path extrusionOk="0" h="15424" w="1454">
                  <a:moveTo>
                    <a:pt x="1138" y="1"/>
                  </a:moveTo>
                  <a:cubicBezTo>
                    <a:pt x="1016" y="1"/>
                    <a:pt x="917" y="100"/>
                    <a:pt x="917" y="222"/>
                  </a:cubicBezTo>
                  <a:lnTo>
                    <a:pt x="1016" y="13551"/>
                  </a:lnTo>
                  <a:lnTo>
                    <a:pt x="64" y="15085"/>
                  </a:lnTo>
                  <a:cubicBezTo>
                    <a:pt x="1" y="15189"/>
                    <a:pt x="32" y="15324"/>
                    <a:pt x="136" y="15392"/>
                  </a:cubicBezTo>
                  <a:cubicBezTo>
                    <a:pt x="168" y="15410"/>
                    <a:pt x="208" y="15424"/>
                    <a:pt x="249" y="15424"/>
                  </a:cubicBezTo>
                  <a:cubicBezTo>
                    <a:pt x="326" y="15424"/>
                    <a:pt x="398" y="15383"/>
                    <a:pt x="434" y="15320"/>
                  </a:cubicBezTo>
                  <a:lnTo>
                    <a:pt x="1422" y="13727"/>
                  </a:lnTo>
                  <a:cubicBezTo>
                    <a:pt x="1440" y="13691"/>
                    <a:pt x="1454" y="13650"/>
                    <a:pt x="1454" y="13610"/>
                  </a:cubicBezTo>
                  <a:lnTo>
                    <a:pt x="1354" y="217"/>
                  </a:lnTo>
                  <a:cubicBezTo>
                    <a:pt x="1354" y="95"/>
                    <a:pt x="1255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8231882" y="4856596"/>
              <a:ext cx="190723" cy="330489"/>
            </a:xfrm>
            <a:custGeom>
              <a:rect b="b" l="l" r="r" t="t"/>
              <a:pathLst>
                <a:path extrusionOk="0" h="2724" w="1572">
                  <a:moveTo>
                    <a:pt x="226" y="0"/>
                  </a:moveTo>
                  <a:cubicBezTo>
                    <a:pt x="112" y="0"/>
                    <a:pt x="1" y="88"/>
                    <a:pt x="6" y="228"/>
                  </a:cubicBezTo>
                  <a:lnTo>
                    <a:pt x="88" y="2512"/>
                  </a:lnTo>
                  <a:cubicBezTo>
                    <a:pt x="92" y="2629"/>
                    <a:pt x="191" y="2724"/>
                    <a:pt x="309" y="2724"/>
                  </a:cubicBezTo>
                  <a:lnTo>
                    <a:pt x="322" y="2719"/>
                  </a:lnTo>
                  <a:cubicBezTo>
                    <a:pt x="444" y="2715"/>
                    <a:pt x="539" y="2615"/>
                    <a:pt x="534" y="2494"/>
                  </a:cubicBezTo>
                  <a:lnTo>
                    <a:pt x="480" y="1036"/>
                  </a:lnTo>
                  <a:lnTo>
                    <a:pt x="1103" y="2033"/>
                  </a:lnTo>
                  <a:cubicBezTo>
                    <a:pt x="1150" y="2102"/>
                    <a:pt x="1214" y="2130"/>
                    <a:pt x="1277" y="2130"/>
                  </a:cubicBezTo>
                  <a:cubicBezTo>
                    <a:pt x="1426" y="2130"/>
                    <a:pt x="1571" y="1970"/>
                    <a:pt x="1473" y="1799"/>
                  </a:cubicBezTo>
                  <a:lnTo>
                    <a:pt x="412" y="107"/>
                  </a:lnTo>
                  <a:cubicBezTo>
                    <a:pt x="366" y="33"/>
                    <a:pt x="296" y="0"/>
                    <a:pt x="2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6650410" y="1063370"/>
              <a:ext cx="359365" cy="535407"/>
            </a:xfrm>
            <a:custGeom>
              <a:rect b="b" l="l" r="r" t="t"/>
              <a:pathLst>
                <a:path extrusionOk="0" h="4413" w="2962">
                  <a:moveTo>
                    <a:pt x="1692" y="1"/>
                  </a:moveTo>
                  <a:cubicBezTo>
                    <a:pt x="898" y="1"/>
                    <a:pt x="93" y="703"/>
                    <a:pt x="46" y="1595"/>
                  </a:cubicBezTo>
                  <a:cubicBezTo>
                    <a:pt x="1" y="2358"/>
                    <a:pt x="569" y="3274"/>
                    <a:pt x="1106" y="3761"/>
                  </a:cubicBezTo>
                  <a:cubicBezTo>
                    <a:pt x="1476" y="4104"/>
                    <a:pt x="2104" y="4298"/>
                    <a:pt x="2604" y="4406"/>
                  </a:cubicBezTo>
                  <a:cubicBezTo>
                    <a:pt x="2623" y="4410"/>
                    <a:pt x="2641" y="4412"/>
                    <a:pt x="2658" y="4412"/>
                  </a:cubicBezTo>
                  <a:cubicBezTo>
                    <a:pt x="2848" y="4412"/>
                    <a:pt x="2961" y="4176"/>
                    <a:pt x="2817" y="4027"/>
                  </a:cubicBezTo>
                  <a:cubicBezTo>
                    <a:pt x="2410" y="3608"/>
                    <a:pt x="2171" y="3188"/>
                    <a:pt x="2086" y="2674"/>
                  </a:cubicBezTo>
                  <a:cubicBezTo>
                    <a:pt x="1964" y="1974"/>
                    <a:pt x="2171" y="1261"/>
                    <a:pt x="2654" y="747"/>
                  </a:cubicBezTo>
                  <a:cubicBezTo>
                    <a:pt x="2731" y="657"/>
                    <a:pt x="2731" y="526"/>
                    <a:pt x="2654" y="435"/>
                  </a:cubicBezTo>
                  <a:cubicBezTo>
                    <a:pt x="2376" y="132"/>
                    <a:pt x="2035" y="1"/>
                    <a:pt x="1692" y="1"/>
                  </a:cubicBezTo>
                  <a:close/>
                </a:path>
              </a:pathLst>
            </a:custGeom>
            <a:solidFill>
              <a:srgbClr val="F2DB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6650410" y="1063370"/>
              <a:ext cx="359365" cy="535407"/>
            </a:xfrm>
            <a:custGeom>
              <a:rect b="b" l="l" r="r" t="t"/>
              <a:pathLst>
                <a:path extrusionOk="0" h="4413" w="2962">
                  <a:moveTo>
                    <a:pt x="1692" y="1"/>
                  </a:moveTo>
                  <a:cubicBezTo>
                    <a:pt x="898" y="1"/>
                    <a:pt x="93" y="703"/>
                    <a:pt x="46" y="1595"/>
                  </a:cubicBezTo>
                  <a:cubicBezTo>
                    <a:pt x="1" y="2358"/>
                    <a:pt x="569" y="3274"/>
                    <a:pt x="1106" y="3761"/>
                  </a:cubicBezTo>
                  <a:cubicBezTo>
                    <a:pt x="1476" y="4104"/>
                    <a:pt x="2104" y="4298"/>
                    <a:pt x="2604" y="4406"/>
                  </a:cubicBezTo>
                  <a:cubicBezTo>
                    <a:pt x="2623" y="4410"/>
                    <a:pt x="2641" y="4412"/>
                    <a:pt x="2658" y="4412"/>
                  </a:cubicBezTo>
                  <a:cubicBezTo>
                    <a:pt x="2848" y="4412"/>
                    <a:pt x="2961" y="4176"/>
                    <a:pt x="2817" y="4027"/>
                  </a:cubicBezTo>
                  <a:cubicBezTo>
                    <a:pt x="2410" y="3608"/>
                    <a:pt x="2171" y="3188"/>
                    <a:pt x="2086" y="2674"/>
                  </a:cubicBezTo>
                  <a:cubicBezTo>
                    <a:pt x="1964" y="1974"/>
                    <a:pt x="2171" y="1261"/>
                    <a:pt x="2654" y="747"/>
                  </a:cubicBezTo>
                  <a:cubicBezTo>
                    <a:pt x="2731" y="657"/>
                    <a:pt x="2731" y="526"/>
                    <a:pt x="2654" y="435"/>
                  </a:cubicBezTo>
                  <a:cubicBezTo>
                    <a:pt x="2376" y="132"/>
                    <a:pt x="2035" y="1"/>
                    <a:pt x="1692" y="1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6586957" y="450678"/>
              <a:ext cx="1754117" cy="3069401"/>
            </a:xfrm>
            <a:custGeom>
              <a:rect b="b" l="l" r="r" t="t"/>
              <a:pathLst>
                <a:path extrusionOk="0" h="25299" w="14458">
                  <a:moveTo>
                    <a:pt x="5703" y="0"/>
                  </a:moveTo>
                  <a:cubicBezTo>
                    <a:pt x="5582" y="0"/>
                    <a:pt x="5460" y="4"/>
                    <a:pt x="5339" y="12"/>
                  </a:cubicBezTo>
                  <a:cubicBezTo>
                    <a:pt x="3755" y="107"/>
                    <a:pt x="2320" y="874"/>
                    <a:pt x="1404" y="2115"/>
                  </a:cubicBezTo>
                  <a:cubicBezTo>
                    <a:pt x="975" y="2634"/>
                    <a:pt x="1074" y="3401"/>
                    <a:pt x="1611" y="3802"/>
                  </a:cubicBezTo>
                  <a:cubicBezTo>
                    <a:pt x="1820" y="3957"/>
                    <a:pt x="2063" y="4030"/>
                    <a:pt x="2304" y="4030"/>
                  </a:cubicBezTo>
                  <a:cubicBezTo>
                    <a:pt x="2684" y="4030"/>
                    <a:pt x="3059" y="3847"/>
                    <a:pt x="3285" y="3505"/>
                  </a:cubicBezTo>
                  <a:cubicBezTo>
                    <a:pt x="3795" y="2814"/>
                    <a:pt x="4571" y="2408"/>
                    <a:pt x="5474" y="2349"/>
                  </a:cubicBezTo>
                  <a:cubicBezTo>
                    <a:pt x="5541" y="2345"/>
                    <a:pt x="5608" y="2343"/>
                    <a:pt x="5674" y="2343"/>
                  </a:cubicBezTo>
                  <a:cubicBezTo>
                    <a:pt x="6564" y="2343"/>
                    <a:pt x="7416" y="2704"/>
                    <a:pt x="8037" y="3347"/>
                  </a:cubicBezTo>
                  <a:cubicBezTo>
                    <a:pt x="10708" y="6185"/>
                    <a:pt x="9025" y="9136"/>
                    <a:pt x="5442" y="12976"/>
                  </a:cubicBezTo>
                  <a:cubicBezTo>
                    <a:pt x="5257" y="13170"/>
                    <a:pt x="4946" y="13454"/>
                    <a:pt x="4580" y="13784"/>
                  </a:cubicBezTo>
                  <a:cubicBezTo>
                    <a:pt x="2870" y="15327"/>
                    <a:pt x="0" y="17908"/>
                    <a:pt x="181" y="20899"/>
                  </a:cubicBezTo>
                  <a:cubicBezTo>
                    <a:pt x="280" y="22479"/>
                    <a:pt x="1192" y="23887"/>
                    <a:pt x="2902" y="25087"/>
                  </a:cubicBezTo>
                  <a:cubicBezTo>
                    <a:pt x="3096" y="25227"/>
                    <a:pt x="3331" y="25299"/>
                    <a:pt x="3574" y="25299"/>
                  </a:cubicBezTo>
                  <a:lnTo>
                    <a:pt x="3570" y="25299"/>
                  </a:lnTo>
                  <a:cubicBezTo>
                    <a:pt x="3573" y="25299"/>
                    <a:pt x="3577" y="25299"/>
                    <a:pt x="3580" y="25299"/>
                  </a:cubicBezTo>
                  <a:cubicBezTo>
                    <a:pt x="4090" y="25299"/>
                    <a:pt x="4536" y="24966"/>
                    <a:pt x="4693" y="24482"/>
                  </a:cubicBezTo>
                  <a:cubicBezTo>
                    <a:pt x="4847" y="23995"/>
                    <a:pt x="4666" y="23462"/>
                    <a:pt x="4247" y="23169"/>
                  </a:cubicBezTo>
                  <a:cubicBezTo>
                    <a:pt x="3155" y="22402"/>
                    <a:pt x="2572" y="21590"/>
                    <a:pt x="2523" y="20760"/>
                  </a:cubicBezTo>
                  <a:cubicBezTo>
                    <a:pt x="2410" y="18891"/>
                    <a:pt x="4752" y="16784"/>
                    <a:pt x="6151" y="15525"/>
                  </a:cubicBezTo>
                  <a:cubicBezTo>
                    <a:pt x="6552" y="15160"/>
                    <a:pt x="6904" y="14844"/>
                    <a:pt x="7157" y="14578"/>
                  </a:cubicBezTo>
                  <a:cubicBezTo>
                    <a:pt x="9526" y="12033"/>
                    <a:pt x="14458" y="6744"/>
                    <a:pt x="9742" y="1740"/>
                  </a:cubicBezTo>
                  <a:cubicBezTo>
                    <a:pt x="8689" y="624"/>
                    <a:pt x="7226" y="0"/>
                    <a:pt x="5703" y="0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6865034" y="2547660"/>
              <a:ext cx="2150971" cy="1372792"/>
            </a:xfrm>
            <a:custGeom>
              <a:rect b="b" l="l" r="r" t="t"/>
              <a:pathLst>
                <a:path extrusionOk="0" h="11315" w="17729">
                  <a:moveTo>
                    <a:pt x="5819" y="1"/>
                  </a:moveTo>
                  <a:cubicBezTo>
                    <a:pt x="3871" y="1"/>
                    <a:pt x="1994" y="912"/>
                    <a:pt x="980" y="2952"/>
                  </a:cubicBezTo>
                  <a:cubicBezTo>
                    <a:pt x="1" y="4933"/>
                    <a:pt x="393" y="7482"/>
                    <a:pt x="1932" y="9098"/>
                  </a:cubicBezTo>
                  <a:cubicBezTo>
                    <a:pt x="3471" y="10713"/>
                    <a:pt x="5880" y="11291"/>
                    <a:pt x="8150" y="11313"/>
                  </a:cubicBezTo>
                  <a:cubicBezTo>
                    <a:pt x="8208" y="11314"/>
                    <a:pt x="8265" y="11314"/>
                    <a:pt x="8323" y="11314"/>
                  </a:cubicBezTo>
                  <a:cubicBezTo>
                    <a:pt x="10311" y="11314"/>
                    <a:pt x="12324" y="10934"/>
                    <a:pt x="14052" y="9982"/>
                  </a:cubicBezTo>
                  <a:cubicBezTo>
                    <a:pt x="15324" y="9283"/>
                    <a:pt x="16570" y="8164"/>
                    <a:pt x="17238" y="6815"/>
                  </a:cubicBezTo>
                  <a:cubicBezTo>
                    <a:pt x="17728" y="5823"/>
                    <a:pt x="17444" y="5555"/>
                    <a:pt x="16890" y="5555"/>
                  </a:cubicBezTo>
                  <a:cubicBezTo>
                    <a:pt x="16241" y="5555"/>
                    <a:pt x="15221" y="5923"/>
                    <a:pt x="14643" y="5923"/>
                  </a:cubicBezTo>
                  <a:cubicBezTo>
                    <a:pt x="14621" y="5923"/>
                    <a:pt x="14600" y="5922"/>
                    <a:pt x="14580" y="5921"/>
                  </a:cubicBezTo>
                  <a:cubicBezTo>
                    <a:pt x="13023" y="5835"/>
                    <a:pt x="12229" y="4143"/>
                    <a:pt x="11358" y="2884"/>
                  </a:cubicBezTo>
                  <a:cubicBezTo>
                    <a:pt x="10087" y="1052"/>
                    <a:pt x="7912" y="1"/>
                    <a:pt x="5819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6840405" y="2525942"/>
              <a:ext cx="2178390" cy="1416227"/>
            </a:xfrm>
            <a:custGeom>
              <a:rect b="b" l="l" r="r" t="t"/>
              <a:pathLst>
                <a:path extrusionOk="0" h="11673" w="17955">
                  <a:moveTo>
                    <a:pt x="6029" y="358"/>
                  </a:moveTo>
                  <a:cubicBezTo>
                    <a:pt x="8130" y="358"/>
                    <a:pt x="10206" y="1426"/>
                    <a:pt x="11412" y="3167"/>
                  </a:cubicBezTo>
                  <a:cubicBezTo>
                    <a:pt x="11557" y="3370"/>
                    <a:pt x="11692" y="3591"/>
                    <a:pt x="11841" y="3817"/>
                  </a:cubicBezTo>
                  <a:cubicBezTo>
                    <a:pt x="12563" y="4936"/>
                    <a:pt x="13384" y="6204"/>
                    <a:pt x="14774" y="6281"/>
                  </a:cubicBezTo>
                  <a:cubicBezTo>
                    <a:pt x="14794" y="6282"/>
                    <a:pt x="14814" y="6282"/>
                    <a:pt x="14835" y="6282"/>
                  </a:cubicBezTo>
                  <a:cubicBezTo>
                    <a:pt x="15139" y="6282"/>
                    <a:pt x="15534" y="6193"/>
                    <a:pt x="15952" y="6100"/>
                  </a:cubicBezTo>
                  <a:cubicBezTo>
                    <a:pt x="16324" y="6018"/>
                    <a:pt x="16785" y="5914"/>
                    <a:pt x="17107" y="5914"/>
                  </a:cubicBezTo>
                  <a:cubicBezTo>
                    <a:pt x="17277" y="5914"/>
                    <a:pt x="17408" y="5943"/>
                    <a:pt x="17468" y="6019"/>
                  </a:cubicBezTo>
                  <a:cubicBezTo>
                    <a:pt x="17517" y="6078"/>
                    <a:pt x="17589" y="6285"/>
                    <a:pt x="17278" y="6917"/>
                  </a:cubicBezTo>
                  <a:cubicBezTo>
                    <a:pt x="16683" y="8122"/>
                    <a:pt x="15550" y="9245"/>
                    <a:pt x="14169" y="10003"/>
                  </a:cubicBezTo>
                  <a:cubicBezTo>
                    <a:pt x="12603" y="10866"/>
                    <a:pt x="10637" y="11312"/>
                    <a:pt x="8481" y="11312"/>
                  </a:cubicBezTo>
                  <a:cubicBezTo>
                    <a:pt x="8439" y="11312"/>
                    <a:pt x="8396" y="11312"/>
                    <a:pt x="8353" y="11312"/>
                  </a:cubicBezTo>
                  <a:cubicBezTo>
                    <a:pt x="6498" y="11294"/>
                    <a:pt x="3935" y="10901"/>
                    <a:pt x="2266" y="9150"/>
                  </a:cubicBezTo>
                  <a:cubicBezTo>
                    <a:pt x="768" y="7585"/>
                    <a:pt x="389" y="5139"/>
                    <a:pt x="1345" y="3212"/>
                  </a:cubicBezTo>
                  <a:cubicBezTo>
                    <a:pt x="2185" y="1520"/>
                    <a:pt x="3687" y="514"/>
                    <a:pt x="5587" y="374"/>
                  </a:cubicBezTo>
                  <a:cubicBezTo>
                    <a:pt x="5734" y="363"/>
                    <a:pt x="5882" y="358"/>
                    <a:pt x="6029" y="358"/>
                  </a:cubicBezTo>
                  <a:close/>
                  <a:moveTo>
                    <a:pt x="6028" y="1"/>
                  </a:moveTo>
                  <a:cubicBezTo>
                    <a:pt x="5872" y="1"/>
                    <a:pt x="5716" y="6"/>
                    <a:pt x="5560" y="18"/>
                  </a:cubicBezTo>
                  <a:cubicBezTo>
                    <a:pt x="3529" y="167"/>
                    <a:pt x="1918" y="1240"/>
                    <a:pt x="1025" y="3050"/>
                  </a:cubicBezTo>
                  <a:cubicBezTo>
                    <a:pt x="1" y="5112"/>
                    <a:pt x="407" y="7725"/>
                    <a:pt x="2004" y="9403"/>
                  </a:cubicBezTo>
                  <a:cubicBezTo>
                    <a:pt x="3759" y="11240"/>
                    <a:pt x="6426" y="11655"/>
                    <a:pt x="8348" y="11673"/>
                  </a:cubicBezTo>
                  <a:lnTo>
                    <a:pt x="8515" y="11673"/>
                  </a:lnTo>
                  <a:cubicBezTo>
                    <a:pt x="10717" y="11673"/>
                    <a:pt x="12730" y="11208"/>
                    <a:pt x="14345" y="10324"/>
                  </a:cubicBezTo>
                  <a:cubicBezTo>
                    <a:pt x="15789" y="9530"/>
                    <a:pt x="16976" y="8347"/>
                    <a:pt x="17603" y="7075"/>
                  </a:cubicBezTo>
                  <a:cubicBezTo>
                    <a:pt x="17910" y="6461"/>
                    <a:pt x="17955" y="6055"/>
                    <a:pt x="17756" y="5798"/>
                  </a:cubicBezTo>
                  <a:cubicBezTo>
                    <a:pt x="17614" y="5617"/>
                    <a:pt x="17382" y="5552"/>
                    <a:pt x="17095" y="5552"/>
                  </a:cubicBezTo>
                  <a:cubicBezTo>
                    <a:pt x="16746" y="5552"/>
                    <a:pt x="16316" y="5649"/>
                    <a:pt x="15875" y="5748"/>
                  </a:cubicBezTo>
                  <a:cubicBezTo>
                    <a:pt x="15499" y="5833"/>
                    <a:pt x="15108" y="5921"/>
                    <a:pt x="14848" y="5921"/>
                  </a:cubicBezTo>
                  <a:cubicBezTo>
                    <a:pt x="14830" y="5921"/>
                    <a:pt x="14813" y="5921"/>
                    <a:pt x="14796" y="5920"/>
                  </a:cubicBezTo>
                  <a:cubicBezTo>
                    <a:pt x="13587" y="5852"/>
                    <a:pt x="12852" y="4719"/>
                    <a:pt x="12143" y="3618"/>
                  </a:cubicBezTo>
                  <a:cubicBezTo>
                    <a:pt x="12003" y="3402"/>
                    <a:pt x="11854" y="3172"/>
                    <a:pt x="11710" y="2960"/>
                  </a:cubicBezTo>
                  <a:cubicBezTo>
                    <a:pt x="10437" y="1126"/>
                    <a:pt x="8246" y="1"/>
                    <a:pt x="6028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7528075" y="3511223"/>
              <a:ext cx="608324" cy="647269"/>
            </a:xfrm>
            <a:custGeom>
              <a:rect b="b" l="l" r="r" t="t"/>
              <a:pathLst>
                <a:path extrusionOk="0" h="5335" w="5014">
                  <a:moveTo>
                    <a:pt x="2515" y="1"/>
                  </a:moveTo>
                  <a:cubicBezTo>
                    <a:pt x="1137" y="1"/>
                    <a:pt x="18" y="1186"/>
                    <a:pt x="9" y="2654"/>
                  </a:cubicBezTo>
                  <a:cubicBezTo>
                    <a:pt x="0" y="4125"/>
                    <a:pt x="1110" y="5330"/>
                    <a:pt x="2491" y="5334"/>
                  </a:cubicBezTo>
                  <a:cubicBezTo>
                    <a:pt x="2496" y="5334"/>
                    <a:pt x="2501" y="5334"/>
                    <a:pt x="2506" y="5334"/>
                  </a:cubicBezTo>
                  <a:cubicBezTo>
                    <a:pt x="3876" y="5334"/>
                    <a:pt x="4995" y="4151"/>
                    <a:pt x="5004" y="2685"/>
                  </a:cubicBezTo>
                  <a:cubicBezTo>
                    <a:pt x="5013" y="1214"/>
                    <a:pt x="3903" y="10"/>
                    <a:pt x="2522" y="1"/>
                  </a:cubicBezTo>
                  <a:cubicBezTo>
                    <a:pt x="2520" y="1"/>
                    <a:pt x="2517" y="1"/>
                    <a:pt x="2515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7475420" y="3489870"/>
              <a:ext cx="682817" cy="690461"/>
            </a:xfrm>
            <a:custGeom>
              <a:rect b="b" l="l" r="r" t="t"/>
              <a:pathLst>
                <a:path extrusionOk="0" h="5691" w="5628">
                  <a:moveTo>
                    <a:pt x="2956" y="357"/>
                  </a:moveTo>
                  <a:cubicBezTo>
                    <a:pt x="4233" y="366"/>
                    <a:pt x="5267" y="1494"/>
                    <a:pt x="5258" y="2857"/>
                  </a:cubicBezTo>
                  <a:cubicBezTo>
                    <a:pt x="5249" y="4224"/>
                    <a:pt x="4211" y="5330"/>
                    <a:pt x="2938" y="5330"/>
                  </a:cubicBezTo>
                  <a:lnTo>
                    <a:pt x="2925" y="5330"/>
                  </a:lnTo>
                  <a:cubicBezTo>
                    <a:pt x="2302" y="5325"/>
                    <a:pt x="1711" y="5059"/>
                    <a:pt x="1296" y="4599"/>
                  </a:cubicBezTo>
                  <a:cubicBezTo>
                    <a:pt x="393" y="3592"/>
                    <a:pt x="402" y="2067"/>
                    <a:pt x="1318" y="1075"/>
                  </a:cubicBezTo>
                  <a:cubicBezTo>
                    <a:pt x="1738" y="619"/>
                    <a:pt x="2325" y="362"/>
                    <a:pt x="2943" y="357"/>
                  </a:cubicBezTo>
                  <a:close/>
                  <a:moveTo>
                    <a:pt x="2943" y="1"/>
                  </a:moveTo>
                  <a:cubicBezTo>
                    <a:pt x="2225" y="1"/>
                    <a:pt x="1544" y="299"/>
                    <a:pt x="1057" y="826"/>
                  </a:cubicBezTo>
                  <a:cubicBezTo>
                    <a:pt x="10" y="1955"/>
                    <a:pt x="1" y="3701"/>
                    <a:pt x="1030" y="4842"/>
                  </a:cubicBezTo>
                  <a:cubicBezTo>
                    <a:pt x="1517" y="5379"/>
                    <a:pt x="2203" y="5686"/>
                    <a:pt x="2920" y="5691"/>
                  </a:cubicBezTo>
                  <a:lnTo>
                    <a:pt x="2938" y="5691"/>
                  </a:lnTo>
                  <a:cubicBezTo>
                    <a:pt x="4409" y="5691"/>
                    <a:pt x="5610" y="4427"/>
                    <a:pt x="5619" y="2861"/>
                  </a:cubicBezTo>
                  <a:cubicBezTo>
                    <a:pt x="5628" y="1291"/>
                    <a:pt x="4436" y="10"/>
                    <a:pt x="2961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6569851" y="658872"/>
              <a:ext cx="639140" cy="604805"/>
            </a:xfrm>
            <a:custGeom>
              <a:rect b="b" l="l" r="r" t="t"/>
              <a:pathLst>
                <a:path extrusionOk="0" h="4985" w="5268">
                  <a:moveTo>
                    <a:pt x="2831" y="1"/>
                  </a:moveTo>
                  <a:cubicBezTo>
                    <a:pt x="693" y="1"/>
                    <a:pt x="1" y="3213"/>
                    <a:pt x="1418" y="4532"/>
                  </a:cubicBezTo>
                  <a:cubicBezTo>
                    <a:pt x="1718" y="4811"/>
                    <a:pt x="2126" y="4985"/>
                    <a:pt x="2531" y="4985"/>
                  </a:cubicBezTo>
                  <a:cubicBezTo>
                    <a:pt x="2650" y="4985"/>
                    <a:pt x="2769" y="4970"/>
                    <a:pt x="2885" y="4938"/>
                  </a:cubicBezTo>
                  <a:cubicBezTo>
                    <a:pt x="3250" y="4839"/>
                    <a:pt x="3557" y="4591"/>
                    <a:pt x="3814" y="4311"/>
                  </a:cubicBezTo>
                  <a:cubicBezTo>
                    <a:pt x="4997" y="3016"/>
                    <a:pt x="5267" y="65"/>
                    <a:pt x="2889" y="2"/>
                  </a:cubicBezTo>
                  <a:cubicBezTo>
                    <a:pt x="2870" y="1"/>
                    <a:pt x="2851" y="1"/>
                    <a:pt x="2831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6610009" y="636548"/>
              <a:ext cx="581511" cy="649453"/>
            </a:xfrm>
            <a:custGeom>
              <a:rect b="b" l="l" r="r" t="t"/>
              <a:pathLst>
                <a:path extrusionOk="0" h="5353" w="4793">
                  <a:moveTo>
                    <a:pt x="2510" y="366"/>
                  </a:moveTo>
                  <a:cubicBezTo>
                    <a:pt x="2524" y="366"/>
                    <a:pt x="2539" y="366"/>
                    <a:pt x="2554" y="366"/>
                  </a:cubicBezTo>
                  <a:cubicBezTo>
                    <a:pt x="3285" y="389"/>
                    <a:pt x="3777" y="691"/>
                    <a:pt x="4025" y="1269"/>
                  </a:cubicBezTo>
                  <a:cubicBezTo>
                    <a:pt x="4395" y="2144"/>
                    <a:pt x="4084" y="3565"/>
                    <a:pt x="3348" y="4373"/>
                  </a:cubicBezTo>
                  <a:cubicBezTo>
                    <a:pt x="3064" y="4684"/>
                    <a:pt x="2789" y="4869"/>
                    <a:pt x="2504" y="4951"/>
                  </a:cubicBezTo>
                  <a:cubicBezTo>
                    <a:pt x="2410" y="4976"/>
                    <a:pt x="2310" y="4988"/>
                    <a:pt x="2209" y="4988"/>
                  </a:cubicBezTo>
                  <a:cubicBezTo>
                    <a:pt x="1862" y="4988"/>
                    <a:pt x="1493" y="4843"/>
                    <a:pt x="1214" y="4581"/>
                  </a:cubicBezTo>
                  <a:lnTo>
                    <a:pt x="1209" y="4581"/>
                  </a:lnTo>
                  <a:cubicBezTo>
                    <a:pt x="424" y="3850"/>
                    <a:pt x="379" y="2559"/>
                    <a:pt x="749" y="1666"/>
                  </a:cubicBezTo>
                  <a:cubicBezTo>
                    <a:pt x="1090" y="833"/>
                    <a:pt x="1731" y="366"/>
                    <a:pt x="2510" y="366"/>
                  </a:cubicBezTo>
                  <a:close/>
                  <a:moveTo>
                    <a:pt x="2509" y="0"/>
                  </a:moveTo>
                  <a:cubicBezTo>
                    <a:pt x="1585" y="0"/>
                    <a:pt x="805" y="565"/>
                    <a:pt x="411" y="1526"/>
                  </a:cubicBezTo>
                  <a:cubicBezTo>
                    <a:pt x="0" y="2532"/>
                    <a:pt x="54" y="3999"/>
                    <a:pt x="966" y="4847"/>
                  </a:cubicBezTo>
                  <a:cubicBezTo>
                    <a:pt x="1300" y="5163"/>
                    <a:pt x="1737" y="5343"/>
                    <a:pt x="2202" y="5352"/>
                  </a:cubicBezTo>
                  <a:cubicBezTo>
                    <a:pt x="2337" y="5352"/>
                    <a:pt x="2473" y="5334"/>
                    <a:pt x="2604" y="5298"/>
                  </a:cubicBezTo>
                  <a:cubicBezTo>
                    <a:pt x="2951" y="5203"/>
                    <a:pt x="3285" y="4982"/>
                    <a:pt x="3619" y="4617"/>
                  </a:cubicBezTo>
                  <a:cubicBezTo>
                    <a:pt x="4458" y="3701"/>
                    <a:pt x="4792" y="2135"/>
                    <a:pt x="4363" y="1124"/>
                  </a:cubicBezTo>
                  <a:cubicBezTo>
                    <a:pt x="4151" y="632"/>
                    <a:pt x="3668" y="32"/>
                    <a:pt x="2563" y="1"/>
                  </a:cubicBezTo>
                  <a:cubicBezTo>
                    <a:pt x="2545" y="0"/>
                    <a:pt x="2527" y="0"/>
                    <a:pt x="2509" y="0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6672856" y="1061428"/>
              <a:ext cx="266794" cy="285842"/>
            </a:xfrm>
            <a:custGeom>
              <a:rect b="b" l="l" r="r" t="t"/>
              <a:pathLst>
                <a:path extrusionOk="0" h="2356" w="2199">
                  <a:moveTo>
                    <a:pt x="1099" y="0"/>
                  </a:moveTo>
                  <a:cubicBezTo>
                    <a:pt x="498" y="0"/>
                    <a:pt x="5" y="526"/>
                    <a:pt x="5" y="1173"/>
                  </a:cubicBezTo>
                  <a:cubicBezTo>
                    <a:pt x="1" y="1823"/>
                    <a:pt x="488" y="2351"/>
                    <a:pt x="1093" y="2356"/>
                  </a:cubicBezTo>
                  <a:cubicBezTo>
                    <a:pt x="1095" y="2356"/>
                    <a:pt x="1098" y="2356"/>
                    <a:pt x="1101" y="2356"/>
                  </a:cubicBezTo>
                  <a:cubicBezTo>
                    <a:pt x="1702" y="2356"/>
                    <a:pt x="2194" y="1834"/>
                    <a:pt x="2194" y="1187"/>
                  </a:cubicBezTo>
                  <a:cubicBezTo>
                    <a:pt x="2198" y="537"/>
                    <a:pt x="1711" y="5"/>
                    <a:pt x="1106" y="0"/>
                  </a:cubicBezTo>
                  <a:cubicBezTo>
                    <a:pt x="1104" y="0"/>
                    <a:pt x="1101" y="0"/>
                    <a:pt x="1099" y="0"/>
                  </a:cubicBezTo>
                  <a:close/>
                </a:path>
              </a:pathLst>
            </a:custGeom>
            <a:solidFill>
              <a:srgbClr val="FFE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6682804" y="909165"/>
              <a:ext cx="317022" cy="325394"/>
            </a:xfrm>
            <a:custGeom>
              <a:rect b="b" l="l" r="r" t="t"/>
              <a:pathLst>
                <a:path extrusionOk="0" h="2682" w="2613">
                  <a:moveTo>
                    <a:pt x="1310" y="1"/>
                  </a:moveTo>
                  <a:cubicBezTo>
                    <a:pt x="596" y="1"/>
                    <a:pt x="14" y="595"/>
                    <a:pt x="9" y="1332"/>
                  </a:cubicBezTo>
                  <a:cubicBezTo>
                    <a:pt x="0" y="2072"/>
                    <a:pt x="582" y="2677"/>
                    <a:pt x="1300" y="2681"/>
                  </a:cubicBezTo>
                  <a:cubicBezTo>
                    <a:pt x="1302" y="2681"/>
                    <a:pt x="1305" y="2681"/>
                    <a:pt x="1308" y="2681"/>
                  </a:cubicBezTo>
                  <a:cubicBezTo>
                    <a:pt x="2022" y="2681"/>
                    <a:pt x="2604" y="2087"/>
                    <a:pt x="2608" y="1350"/>
                  </a:cubicBezTo>
                  <a:cubicBezTo>
                    <a:pt x="2613" y="610"/>
                    <a:pt x="2035" y="5"/>
                    <a:pt x="1318" y="1"/>
                  </a:cubicBezTo>
                  <a:cubicBezTo>
                    <a:pt x="1315" y="1"/>
                    <a:pt x="1312" y="1"/>
                    <a:pt x="1310" y="1"/>
                  </a:cubicBezTo>
                  <a:close/>
                </a:path>
              </a:pathLst>
            </a:custGeom>
            <a:solidFill>
              <a:srgbClr val="FFE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6841012" y="1072348"/>
              <a:ext cx="177498" cy="162697"/>
            </a:xfrm>
            <a:custGeom>
              <a:rect b="b" l="l" r="r" t="t"/>
              <a:pathLst>
                <a:path extrusionOk="0" h="1341" w="1463">
                  <a:moveTo>
                    <a:pt x="727" y="0"/>
                  </a:moveTo>
                  <a:cubicBezTo>
                    <a:pt x="329" y="0"/>
                    <a:pt x="5" y="297"/>
                    <a:pt x="0" y="664"/>
                  </a:cubicBezTo>
                  <a:cubicBezTo>
                    <a:pt x="0" y="1038"/>
                    <a:pt x="325" y="1336"/>
                    <a:pt x="727" y="1341"/>
                  </a:cubicBezTo>
                  <a:cubicBezTo>
                    <a:pt x="730" y="1341"/>
                    <a:pt x="733" y="1341"/>
                    <a:pt x="736" y="1341"/>
                  </a:cubicBezTo>
                  <a:cubicBezTo>
                    <a:pt x="1133" y="1341"/>
                    <a:pt x="1462" y="1045"/>
                    <a:pt x="1462" y="677"/>
                  </a:cubicBezTo>
                  <a:cubicBezTo>
                    <a:pt x="1462" y="307"/>
                    <a:pt x="1137" y="0"/>
                    <a:pt x="736" y="0"/>
                  </a:cubicBezTo>
                  <a:cubicBezTo>
                    <a:pt x="733" y="0"/>
                    <a:pt x="730" y="0"/>
                    <a:pt x="727" y="0"/>
                  </a:cubicBezTo>
                  <a:close/>
                </a:path>
              </a:pathLst>
            </a:custGeom>
            <a:solidFill>
              <a:srgbClr val="FFB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6784353" y="1029520"/>
              <a:ext cx="101064" cy="44648"/>
            </a:xfrm>
            <a:custGeom>
              <a:rect b="b" l="l" r="r" t="t"/>
              <a:pathLst>
                <a:path extrusionOk="0" h="368" w="833">
                  <a:moveTo>
                    <a:pt x="763" y="1"/>
                  </a:moveTo>
                  <a:cubicBezTo>
                    <a:pt x="745" y="1"/>
                    <a:pt x="728" y="9"/>
                    <a:pt x="715" y="24"/>
                  </a:cubicBezTo>
                  <a:cubicBezTo>
                    <a:pt x="598" y="166"/>
                    <a:pt x="424" y="244"/>
                    <a:pt x="246" y="244"/>
                  </a:cubicBezTo>
                  <a:cubicBezTo>
                    <a:pt x="198" y="244"/>
                    <a:pt x="149" y="239"/>
                    <a:pt x="102" y="227"/>
                  </a:cubicBezTo>
                  <a:cubicBezTo>
                    <a:pt x="95" y="225"/>
                    <a:pt x="89" y="224"/>
                    <a:pt x="83" y="224"/>
                  </a:cubicBezTo>
                  <a:cubicBezTo>
                    <a:pt x="20" y="224"/>
                    <a:pt x="0" y="324"/>
                    <a:pt x="70" y="344"/>
                  </a:cubicBezTo>
                  <a:cubicBezTo>
                    <a:pt x="129" y="358"/>
                    <a:pt x="187" y="367"/>
                    <a:pt x="246" y="367"/>
                  </a:cubicBezTo>
                  <a:cubicBezTo>
                    <a:pt x="463" y="367"/>
                    <a:pt x="670" y="268"/>
                    <a:pt x="810" y="101"/>
                  </a:cubicBezTo>
                  <a:cubicBezTo>
                    <a:pt x="833" y="74"/>
                    <a:pt x="828" y="38"/>
                    <a:pt x="801" y="15"/>
                  </a:cubicBezTo>
                  <a:cubicBezTo>
                    <a:pt x="789" y="5"/>
                    <a:pt x="776" y="1"/>
                    <a:pt x="763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7287124" y="2852913"/>
              <a:ext cx="1186437" cy="811786"/>
            </a:xfrm>
            <a:custGeom>
              <a:rect b="b" l="l" r="r" t="t"/>
              <a:pathLst>
                <a:path extrusionOk="0" h="6691" w="9779">
                  <a:moveTo>
                    <a:pt x="5922" y="1"/>
                  </a:moveTo>
                  <a:cubicBezTo>
                    <a:pt x="5862" y="1"/>
                    <a:pt x="5836" y="91"/>
                    <a:pt x="5898" y="116"/>
                  </a:cubicBezTo>
                  <a:cubicBezTo>
                    <a:pt x="7884" y="788"/>
                    <a:pt x="9179" y="2967"/>
                    <a:pt x="8791" y="4975"/>
                  </a:cubicBezTo>
                  <a:cubicBezTo>
                    <a:pt x="8786" y="4994"/>
                    <a:pt x="8791" y="5016"/>
                    <a:pt x="8809" y="5030"/>
                  </a:cubicBezTo>
                  <a:cubicBezTo>
                    <a:pt x="8819" y="5043"/>
                    <a:pt x="8832" y="5049"/>
                    <a:pt x="8846" y="5049"/>
                  </a:cubicBezTo>
                  <a:cubicBezTo>
                    <a:pt x="8850" y="5049"/>
                    <a:pt x="8854" y="5049"/>
                    <a:pt x="8858" y="5048"/>
                  </a:cubicBezTo>
                  <a:cubicBezTo>
                    <a:pt x="8886" y="5043"/>
                    <a:pt x="8914" y="5041"/>
                    <a:pt x="8942" y="5041"/>
                  </a:cubicBezTo>
                  <a:cubicBezTo>
                    <a:pt x="9138" y="5041"/>
                    <a:pt x="9328" y="5152"/>
                    <a:pt x="9458" y="5345"/>
                  </a:cubicBezTo>
                  <a:cubicBezTo>
                    <a:pt x="9625" y="5589"/>
                    <a:pt x="9652" y="5905"/>
                    <a:pt x="9522" y="6126"/>
                  </a:cubicBezTo>
                  <a:cubicBezTo>
                    <a:pt x="9346" y="6421"/>
                    <a:pt x="8995" y="6559"/>
                    <a:pt x="8644" y="6559"/>
                  </a:cubicBezTo>
                  <a:cubicBezTo>
                    <a:pt x="8437" y="6559"/>
                    <a:pt x="8230" y="6511"/>
                    <a:pt x="8060" y="6419"/>
                  </a:cubicBezTo>
                  <a:lnTo>
                    <a:pt x="7969" y="6365"/>
                  </a:lnTo>
                  <a:cubicBezTo>
                    <a:pt x="7806" y="6272"/>
                    <a:pt x="7629" y="6171"/>
                    <a:pt x="7458" y="6171"/>
                  </a:cubicBezTo>
                  <a:cubicBezTo>
                    <a:pt x="7388" y="6171"/>
                    <a:pt x="7319" y="6188"/>
                    <a:pt x="7252" y="6230"/>
                  </a:cubicBezTo>
                  <a:cubicBezTo>
                    <a:pt x="7189" y="6270"/>
                    <a:pt x="7135" y="6325"/>
                    <a:pt x="7094" y="6383"/>
                  </a:cubicBezTo>
                  <a:cubicBezTo>
                    <a:pt x="7062" y="6428"/>
                    <a:pt x="7022" y="6465"/>
                    <a:pt x="6981" y="6501"/>
                  </a:cubicBezTo>
                  <a:cubicBezTo>
                    <a:pt x="6891" y="6564"/>
                    <a:pt x="6769" y="6568"/>
                    <a:pt x="6652" y="6568"/>
                  </a:cubicBezTo>
                  <a:cubicBezTo>
                    <a:pt x="5803" y="6564"/>
                    <a:pt x="4991" y="6239"/>
                    <a:pt x="4378" y="5661"/>
                  </a:cubicBezTo>
                  <a:cubicBezTo>
                    <a:pt x="4366" y="5649"/>
                    <a:pt x="4350" y="5643"/>
                    <a:pt x="4333" y="5643"/>
                  </a:cubicBezTo>
                  <a:cubicBezTo>
                    <a:pt x="4325" y="5643"/>
                    <a:pt x="4317" y="5645"/>
                    <a:pt x="4310" y="5648"/>
                  </a:cubicBezTo>
                  <a:cubicBezTo>
                    <a:pt x="4283" y="5661"/>
                    <a:pt x="4274" y="5688"/>
                    <a:pt x="4274" y="5711"/>
                  </a:cubicBezTo>
                  <a:cubicBezTo>
                    <a:pt x="4287" y="5806"/>
                    <a:pt x="4256" y="5900"/>
                    <a:pt x="4184" y="5964"/>
                  </a:cubicBezTo>
                  <a:cubicBezTo>
                    <a:pt x="4049" y="6094"/>
                    <a:pt x="3802" y="6153"/>
                    <a:pt x="3582" y="6153"/>
                  </a:cubicBezTo>
                  <a:cubicBezTo>
                    <a:pt x="3521" y="6153"/>
                    <a:pt x="3462" y="6148"/>
                    <a:pt x="3407" y="6140"/>
                  </a:cubicBezTo>
                  <a:cubicBezTo>
                    <a:pt x="2352" y="5973"/>
                    <a:pt x="1418" y="5368"/>
                    <a:pt x="835" y="4475"/>
                  </a:cubicBezTo>
                  <a:cubicBezTo>
                    <a:pt x="271" y="3590"/>
                    <a:pt x="127" y="2498"/>
                    <a:pt x="434" y="1496"/>
                  </a:cubicBezTo>
                  <a:cubicBezTo>
                    <a:pt x="454" y="1456"/>
                    <a:pt x="409" y="1425"/>
                    <a:pt x="369" y="1425"/>
                  </a:cubicBezTo>
                  <a:cubicBezTo>
                    <a:pt x="347" y="1425"/>
                    <a:pt x="326" y="1436"/>
                    <a:pt x="321" y="1460"/>
                  </a:cubicBezTo>
                  <a:cubicBezTo>
                    <a:pt x="1" y="2498"/>
                    <a:pt x="154" y="3622"/>
                    <a:pt x="736" y="4542"/>
                  </a:cubicBezTo>
                  <a:cubicBezTo>
                    <a:pt x="1336" y="5463"/>
                    <a:pt x="2302" y="6085"/>
                    <a:pt x="3389" y="6257"/>
                  </a:cubicBezTo>
                  <a:cubicBezTo>
                    <a:pt x="3451" y="6267"/>
                    <a:pt x="3518" y="6272"/>
                    <a:pt x="3587" y="6272"/>
                  </a:cubicBezTo>
                  <a:cubicBezTo>
                    <a:pt x="3836" y="6272"/>
                    <a:pt x="4114" y="6205"/>
                    <a:pt x="4269" y="6049"/>
                  </a:cubicBezTo>
                  <a:cubicBezTo>
                    <a:pt x="4332" y="5991"/>
                    <a:pt x="4373" y="5919"/>
                    <a:pt x="4391" y="5837"/>
                  </a:cubicBezTo>
                  <a:cubicBezTo>
                    <a:pt x="5018" y="6379"/>
                    <a:pt x="5822" y="6681"/>
                    <a:pt x="6652" y="6690"/>
                  </a:cubicBezTo>
                  <a:lnTo>
                    <a:pt x="6670" y="6690"/>
                  </a:lnTo>
                  <a:cubicBezTo>
                    <a:pt x="6801" y="6690"/>
                    <a:pt x="6941" y="6677"/>
                    <a:pt x="7049" y="6595"/>
                  </a:cubicBezTo>
                  <a:cubicBezTo>
                    <a:pt x="7098" y="6555"/>
                    <a:pt x="7148" y="6510"/>
                    <a:pt x="7189" y="6455"/>
                  </a:cubicBezTo>
                  <a:cubicBezTo>
                    <a:pt x="7220" y="6406"/>
                    <a:pt x="7265" y="6365"/>
                    <a:pt x="7315" y="6329"/>
                  </a:cubicBezTo>
                  <a:cubicBezTo>
                    <a:pt x="7361" y="6300"/>
                    <a:pt x="7410" y="6288"/>
                    <a:pt x="7461" y="6288"/>
                  </a:cubicBezTo>
                  <a:cubicBezTo>
                    <a:pt x="7600" y="6288"/>
                    <a:pt x="7754" y="6379"/>
                    <a:pt x="7906" y="6465"/>
                  </a:cubicBezTo>
                  <a:cubicBezTo>
                    <a:pt x="7942" y="6487"/>
                    <a:pt x="7974" y="6505"/>
                    <a:pt x="8005" y="6523"/>
                  </a:cubicBezTo>
                  <a:cubicBezTo>
                    <a:pt x="8194" y="6626"/>
                    <a:pt x="8423" y="6681"/>
                    <a:pt x="8652" y="6681"/>
                  </a:cubicBezTo>
                  <a:cubicBezTo>
                    <a:pt x="9036" y="6681"/>
                    <a:pt x="9422" y="6527"/>
                    <a:pt x="9625" y="6185"/>
                  </a:cubicBezTo>
                  <a:cubicBezTo>
                    <a:pt x="9779" y="5919"/>
                    <a:pt x="9752" y="5562"/>
                    <a:pt x="9558" y="5273"/>
                  </a:cubicBezTo>
                  <a:cubicBezTo>
                    <a:pt x="9405" y="5051"/>
                    <a:pt x="9184" y="4921"/>
                    <a:pt x="8950" y="4921"/>
                  </a:cubicBezTo>
                  <a:cubicBezTo>
                    <a:pt x="8942" y="4921"/>
                    <a:pt x="8934" y="4921"/>
                    <a:pt x="8926" y="4921"/>
                  </a:cubicBezTo>
                  <a:cubicBezTo>
                    <a:pt x="9273" y="2882"/>
                    <a:pt x="7951" y="684"/>
                    <a:pt x="5939" y="3"/>
                  </a:cubicBezTo>
                  <a:cubicBezTo>
                    <a:pt x="5933" y="1"/>
                    <a:pt x="5928" y="1"/>
                    <a:pt x="5922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7420339" y="3191895"/>
              <a:ext cx="42706" cy="91236"/>
            </a:xfrm>
            <a:custGeom>
              <a:rect b="b" l="l" r="r" t="t"/>
              <a:pathLst>
                <a:path extrusionOk="0" h="752" w="352">
                  <a:moveTo>
                    <a:pt x="68" y="0"/>
                  </a:moveTo>
                  <a:cubicBezTo>
                    <a:pt x="34" y="0"/>
                    <a:pt x="1" y="27"/>
                    <a:pt x="8" y="70"/>
                  </a:cubicBezTo>
                  <a:cubicBezTo>
                    <a:pt x="44" y="295"/>
                    <a:pt x="121" y="516"/>
                    <a:pt x="229" y="719"/>
                  </a:cubicBezTo>
                  <a:cubicBezTo>
                    <a:pt x="238" y="738"/>
                    <a:pt x="261" y="751"/>
                    <a:pt x="283" y="751"/>
                  </a:cubicBezTo>
                  <a:cubicBezTo>
                    <a:pt x="292" y="751"/>
                    <a:pt x="301" y="747"/>
                    <a:pt x="311" y="742"/>
                  </a:cubicBezTo>
                  <a:cubicBezTo>
                    <a:pt x="338" y="729"/>
                    <a:pt x="351" y="688"/>
                    <a:pt x="333" y="661"/>
                  </a:cubicBezTo>
                  <a:cubicBezTo>
                    <a:pt x="234" y="471"/>
                    <a:pt x="162" y="264"/>
                    <a:pt x="126" y="52"/>
                  </a:cubicBezTo>
                  <a:cubicBezTo>
                    <a:pt x="120" y="16"/>
                    <a:pt x="94" y="0"/>
                    <a:pt x="68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7493498" y="3196627"/>
              <a:ext cx="58721" cy="58479"/>
            </a:xfrm>
            <a:custGeom>
              <a:rect b="b" l="l" r="r" t="t"/>
              <a:pathLst>
                <a:path extrusionOk="0" h="482" w="484">
                  <a:moveTo>
                    <a:pt x="87" y="1"/>
                  </a:moveTo>
                  <a:cubicBezTo>
                    <a:pt x="41" y="1"/>
                    <a:pt x="1" y="56"/>
                    <a:pt x="41" y="103"/>
                  </a:cubicBezTo>
                  <a:lnTo>
                    <a:pt x="357" y="464"/>
                  </a:lnTo>
                  <a:cubicBezTo>
                    <a:pt x="371" y="477"/>
                    <a:pt x="384" y="482"/>
                    <a:pt x="402" y="482"/>
                  </a:cubicBezTo>
                  <a:cubicBezTo>
                    <a:pt x="457" y="482"/>
                    <a:pt x="484" y="423"/>
                    <a:pt x="448" y="383"/>
                  </a:cubicBezTo>
                  <a:lnTo>
                    <a:pt x="132" y="22"/>
                  </a:lnTo>
                  <a:cubicBezTo>
                    <a:pt x="118" y="7"/>
                    <a:pt x="102" y="1"/>
                    <a:pt x="87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7606815" y="3189469"/>
              <a:ext cx="85898" cy="55810"/>
            </a:xfrm>
            <a:custGeom>
              <a:rect b="b" l="l" r="r" t="t"/>
              <a:pathLst>
                <a:path extrusionOk="0" h="460" w="708">
                  <a:moveTo>
                    <a:pt x="83" y="0"/>
                  </a:moveTo>
                  <a:cubicBezTo>
                    <a:pt x="31" y="0"/>
                    <a:pt x="1" y="70"/>
                    <a:pt x="46" y="108"/>
                  </a:cubicBezTo>
                  <a:lnTo>
                    <a:pt x="587" y="446"/>
                  </a:lnTo>
                  <a:cubicBezTo>
                    <a:pt x="596" y="455"/>
                    <a:pt x="605" y="455"/>
                    <a:pt x="619" y="455"/>
                  </a:cubicBezTo>
                  <a:lnTo>
                    <a:pt x="619" y="460"/>
                  </a:lnTo>
                  <a:cubicBezTo>
                    <a:pt x="621" y="460"/>
                    <a:pt x="622" y="460"/>
                    <a:pt x="624" y="460"/>
                  </a:cubicBezTo>
                  <a:cubicBezTo>
                    <a:pt x="683" y="460"/>
                    <a:pt x="708" y="373"/>
                    <a:pt x="651" y="347"/>
                  </a:cubicBezTo>
                  <a:lnTo>
                    <a:pt x="114" y="8"/>
                  </a:lnTo>
                  <a:cubicBezTo>
                    <a:pt x="103" y="3"/>
                    <a:pt x="92" y="0"/>
                    <a:pt x="83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7530987" y="3330448"/>
              <a:ext cx="99487" cy="64302"/>
            </a:xfrm>
            <a:custGeom>
              <a:rect b="b" l="l" r="r" t="t"/>
              <a:pathLst>
                <a:path extrusionOk="0" h="530" w="820">
                  <a:moveTo>
                    <a:pt x="92" y="0"/>
                  </a:moveTo>
                  <a:cubicBezTo>
                    <a:pt x="41" y="0"/>
                    <a:pt x="1" y="75"/>
                    <a:pt x="57" y="114"/>
                  </a:cubicBezTo>
                  <a:cubicBezTo>
                    <a:pt x="256" y="277"/>
                    <a:pt x="477" y="412"/>
                    <a:pt x="716" y="521"/>
                  </a:cubicBezTo>
                  <a:cubicBezTo>
                    <a:pt x="721" y="525"/>
                    <a:pt x="730" y="530"/>
                    <a:pt x="739" y="530"/>
                  </a:cubicBezTo>
                  <a:lnTo>
                    <a:pt x="739" y="525"/>
                  </a:lnTo>
                  <a:cubicBezTo>
                    <a:pt x="802" y="525"/>
                    <a:pt x="820" y="444"/>
                    <a:pt x="766" y="412"/>
                  </a:cubicBezTo>
                  <a:cubicBezTo>
                    <a:pt x="540" y="308"/>
                    <a:pt x="328" y="178"/>
                    <a:pt x="134" y="20"/>
                  </a:cubicBezTo>
                  <a:cubicBezTo>
                    <a:pt x="120" y="6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7615915" y="3298419"/>
              <a:ext cx="78619" cy="48651"/>
            </a:xfrm>
            <a:custGeom>
              <a:rect b="b" l="l" r="r" t="t"/>
              <a:pathLst>
                <a:path extrusionOk="0" h="401" w="648">
                  <a:moveTo>
                    <a:pt x="88" y="1"/>
                  </a:moveTo>
                  <a:cubicBezTo>
                    <a:pt x="38" y="1"/>
                    <a:pt x="0" y="68"/>
                    <a:pt x="48" y="108"/>
                  </a:cubicBezTo>
                  <a:cubicBezTo>
                    <a:pt x="201" y="225"/>
                    <a:pt x="368" y="320"/>
                    <a:pt x="549" y="396"/>
                  </a:cubicBezTo>
                  <a:cubicBezTo>
                    <a:pt x="553" y="396"/>
                    <a:pt x="562" y="401"/>
                    <a:pt x="571" y="401"/>
                  </a:cubicBezTo>
                  <a:lnTo>
                    <a:pt x="571" y="396"/>
                  </a:lnTo>
                  <a:cubicBezTo>
                    <a:pt x="630" y="392"/>
                    <a:pt x="648" y="311"/>
                    <a:pt x="594" y="284"/>
                  </a:cubicBezTo>
                  <a:cubicBezTo>
                    <a:pt x="427" y="216"/>
                    <a:pt x="264" y="121"/>
                    <a:pt x="124" y="13"/>
                  </a:cubicBezTo>
                  <a:cubicBezTo>
                    <a:pt x="112" y="4"/>
                    <a:pt x="100" y="1"/>
                    <a:pt x="88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7723409" y="3418652"/>
              <a:ext cx="83957" cy="45133"/>
            </a:xfrm>
            <a:custGeom>
              <a:rect b="b" l="l" r="r" t="t"/>
              <a:pathLst>
                <a:path extrusionOk="0" h="372" w="692">
                  <a:moveTo>
                    <a:pt x="88" y="0"/>
                  </a:moveTo>
                  <a:cubicBezTo>
                    <a:pt x="39" y="0"/>
                    <a:pt x="0" y="66"/>
                    <a:pt x="51" y="109"/>
                  </a:cubicBezTo>
                  <a:cubicBezTo>
                    <a:pt x="209" y="236"/>
                    <a:pt x="398" y="326"/>
                    <a:pt x="601" y="367"/>
                  </a:cubicBezTo>
                  <a:lnTo>
                    <a:pt x="610" y="367"/>
                  </a:lnTo>
                  <a:lnTo>
                    <a:pt x="610" y="371"/>
                  </a:lnTo>
                  <a:cubicBezTo>
                    <a:pt x="682" y="367"/>
                    <a:pt x="691" y="267"/>
                    <a:pt x="624" y="249"/>
                  </a:cubicBezTo>
                  <a:cubicBezTo>
                    <a:pt x="443" y="213"/>
                    <a:pt x="272" y="132"/>
                    <a:pt x="127" y="15"/>
                  </a:cubicBezTo>
                  <a:cubicBezTo>
                    <a:pt x="114" y="5"/>
                    <a:pt x="101" y="0"/>
                    <a:pt x="88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7740394" y="3294415"/>
              <a:ext cx="90508" cy="45618"/>
            </a:xfrm>
            <a:custGeom>
              <a:rect b="b" l="l" r="r" t="t"/>
              <a:pathLst>
                <a:path extrusionOk="0" h="376" w="746">
                  <a:moveTo>
                    <a:pt x="69" y="0"/>
                  </a:moveTo>
                  <a:cubicBezTo>
                    <a:pt x="58" y="0"/>
                    <a:pt x="47" y="3"/>
                    <a:pt x="37" y="10"/>
                  </a:cubicBezTo>
                  <a:cubicBezTo>
                    <a:pt x="10" y="28"/>
                    <a:pt x="1" y="64"/>
                    <a:pt x="19" y="91"/>
                  </a:cubicBezTo>
                  <a:cubicBezTo>
                    <a:pt x="127" y="267"/>
                    <a:pt x="321" y="375"/>
                    <a:pt x="533" y="375"/>
                  </a:cubicBezTo>
                  <a:cubicBezTo>
                    <a:pt x="587" y="375"/>
                    <a:pt x="642" y="366"/>
                    <a:pt x="696" y="348"/>
                  </a:cubicBezTo>
                  <a:cubicBezTo>
                    <a:pt x="727" y="339"/>
                    <a:pt x="745" y="308"/>
                    <a:pt x="736" y="276"/>
                  </a:cubicBezTo>
                  <a:cubicBezTo>
                    <a:pt x="729" y="247"/>
                    <a:pt x="707" y="233"/>
                    <a:pt x="683" y="233"/>
                  </a:cubicBezTo>
                  <a:cubicBezTo>
                    <a:pt x="677" y="233"/>
                    <a:pt x="670" y="234"/>
                    <a:pt x="664" y="235"/>
                  </a:cubicBezTo>
                  <a:cubicBezTo>
                    <a:pt x="621" y="247"/>
                    <a:pt x="578" y="252"/>
                    <a:pt x="535" y="252"/>
                  </a:cubicBezTo>
                  <a:cubicBezTo>
                    <a:pt x="370" y="252"/>
                    <a:pt x="211" y="171"/>
                    <a:pt x="118" y="28"/>
                  </a:cubicBezTo>
                  <a:cubicBezTo>
                    <a:pt x="109" y="10"/>
                    <a:pt x="89" y="0"/>
                    <a:pt x="69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7558892" y="3401424"/>
              <a:ext cx="105917" cy="60177"/>
            </a:xfrm>
            <a:custGeom>
              <a:rect b="b" l="l" r="r" t="t"/>
              <a:pathLst>
                <a:path extrusionOk="0" h="496" w="873">
                  <a:moveTo>
                    <a:pt x="90" y="0"/>
                  </a:moveTo>
                  <a:cubicBezTo>
                    <a:pt x="34" y="0"/>
                    <a:pt x="0" y="81"/>
                    <a:pt x="62" y="112"/>
                  </a:cubicBezTo>
                  <a:lnTo>
                    <a:pt x="761" y="491"/>
                  </a:lnTo>
                  <a:cubicBezTo>
                    <a:pt x="770" y="495"/>
                    <a:pt x="779" y="495"/>
                    <a:pt x="793" y="495"/>
                  </a:cubicBezTo>
                  <a:lnTo>
                    <a:pt x="788" y="495"/>
                  </a:lnTo>
                  <a:cubicBezTo>
                    <a:pt x="790" y="495"/>
                    <a:pt x="792" y="495"/>
                    <a:pt x="793" y="495"/>
                  </a:cubicBezTo>
                  <a:cubicBezTo>
                    <a:pt x="853" y="495"/>
                    <a:pt x="873" y="413"/>
                    <a:pt x="820" y="382"/>
                  </a:cubicBezTo>
                  <a:lnTo>
                    <a:pt x="121" y="8"/>
                  </a:ln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7840245" y="3407005"/>
              <a:ext cx="100700" cy="35912"/>
            </a:xfrm>
            <a:custGeom>
              <a:rect b="b" l="l" r="r" t="t"/>
              <a:pathLst>
                <a:path extrusionOk="0" h="296" w="830">
                  <a:moveTo>
                    <a:pt x="84" y="1"/>
                  </a:moveTo>
                  <a:cubicBezTo>
                    <a:pt x="23" y="1"/>
                    <a:pt x="0" y="104"/>
                    <a:pt x="76" y="120"/>
                  </a:cubicBezTo>
                  <a:cubicBezTo>
                    <a:pt x="292" y="192"/>
                    <a:pt x="513" y="251"/>
                    <a:pt x="739" y="296"/>
                  </a:cubicBezTo>
                  <a:lnTo>
                    <a:pt x="748" y="296"/>
                  </a:lnTo>
                  <a:cubicBezTo>
                    <a:pt x="820" y="291"/>
                    <a:pt x="829" y="192"/>
                    <a:pt x="762" y="178"/>
                  </a:cubicBezTo>
                  <a:cubicBezTo>
                    <a:pt x="541" y="133"/>
                    <a:pt x="324" y="75"/>
                    <a:pt x="112" y="7"/>
                  </a:cubicBezTo>
                  <a:cubicBezTo>
                    <a:pt x="102" y="3"/>
                    <a:pt x="93" y="1"/>
                    <a:pt x="84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7899937" y="3519958"/>
              <a:ext cx="84564" cy="35184"/>
            </a:xfrm>
            <a:custGeom>
              <a:rect b="b" l="l" r="r" t="t"/>
              <a:pathLst>
                <a:path extrusionOk="0" h="290" w="697">
                  <a:moveTo>
                    <a:pt x="89" y="1"/>
                  </a:moveTo>
                  <a:cubicBezTo>
                    <a:pt x="36" y="1"/>
                    <a:pt x="1" y="80"/>
                    <a:pt x="58" y="114"/>
                  </a:cubicBezTo>
                  <a:cubicBezTo>
                    <a:pt x="225" y="217"/>
                    <a:pt x="414" y="276"/>
                    <a:pt x="608" y="290"/>
                  </a:cubicBezTo>
                  <a:lnTo>
                    <a:pt x="613" y="290"/>
                  </a:lnTo>
                  <a:cubicBezTo>
                    <a:pt x="614" y="290"/>
                    <a:pt x="616" y="290"/>
                    <a:pt x="617" y="290"/>
                  </a:cubicBezTo>
                  <a:cubicBezTo>
                    <a:pt x="694" y="290"/>
                    <a:pt x="697" y="172"/>
                    <a:pt x="617" y="172"/>
                  </a:cubicBezTo>
                  <a:cubicBezTo>
                    <a:pt x="441" y="159"/>
                    <a:pt x="270" y="105"/>
                    <a:pt x="121" y="10"/>
                  </a:cubicBezTo>
                  <a:cubicBezTo>
                    <a:pt x="110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7989353" y="3396571"/>
              <a:ext cx="104703" cy="44769"/>
            </a:xfrm>
            <a:custGeom>
              <a:rect b="b" l="l" r="r" t="t"/>
              <a:pathLst>
                <a:path extrusionOk="0" h="369" w="863">
                  <a:moveTo>
                    <a:pt x="88" y="0"/>
                  </a:moveTo>
                  <a:cubicBezTo>
                    <a:pt x="36" y="0"/>
                    <a:pt x="0" y="74"/>
                    <a:pt x="56" y="111"/>
                  </a:cubicBezTo>
                  <a:cubicBezTo>
                    <a:pt x="268" y="251"/>
                    <a:pt x="516" y="341"/>
                    <a:pt x="769" y="368"/>
                  </a:cubicBezTo>
                  <a:lnTo>
                    <a:pt x="778" y="368"/>
                  </a:lnTo>
                  <a:cubicBezTo>
                    <a:pt x="780" y="368"/>
                    <a:pt x="781" y="368"/>
                    <a:pt x="782" y="368"/>
                  </a:cubicBezTo>
                  <a:cubicBezTo>
                    <a:pt x="859" y="368"/>
                    <a:pt x="862" y="251"/>
                    <a:pt x="787" y="246"/>
                  </a:cubicBezTo>
                  <a:cubicBezTo>
                    <a:pt x="548" y="224"/>
                    <a:pt x="322" y="138"/>
                    <a:pt x="124" y="12"/>
                  </a:cubicBezTo>
                  <a:cubicBezTo>
                    <a:pt x="112" y="4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7901635" y="3256562"/>
              <a:ext cx="117079" cy="64302"/>
            </a:xfrm>
            <a:custGeom>
              <a:rect b="b" l="l" r="r" t="t"/>
              <a:pathLst>
                <a:path extrusionOk="0" h="530" w="965">
                  <a:moveTo>
                    <a:pt x="89" y="1"/>
                  </a:moveTo>
                  <a:cubicBezTo>
                    <a:pt x="39" y="1"/>
                    <a:pt x="1" y="77"/>
                    <a:pt x="57" y="114"/>
                  </a:cubicBezTo>
                  <a:cubicBezTo>
                    <a:pt x="310" y="281"/>
                    <a:pt x="585" y="421"/>
                    <a:pt x="874" y="525"/>
                  </a:cubicBezTo>
                  <a:cubicBezTo>
                    <a:pt x="883" y="525"/>
                    <a:pt x="887" y="529"/>
                    <a:pt x="896" y="529"/>
                  </a:cubicBezTo>
                  <a:cubicBezTo>
                    <a:pt x="919" y="529"/>
                    <a:pt x="942" y="511"/>
                    <a:pt x="951" y="489"/>
                  </a:cubicBezTo>
                  <a:cubicBezTo>
                    <a:pt x="964" y="457"/>
                    <a:pt x="946" y="421"/>
                    <a:pt x="914" y="412"/>
                  </a:cubicBezTo>
                  <a:cubicBezTo>
                    <a:pt x="635" y="313"/>
                    <a:pt x="368" y="177"/>
                    <a:pt x="120" y="10"/>
                  </a:cubicBezTo>
                  <a:cubicBezTo>
                    <a:pt x="110" y="4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6780228" y="1159095"/>
              <a:ext cx="219598" cy="432888"/>
            </a:xfrm>
            <a:custGeom>
              <a:rect b="b" l="l" r="r" t="t"/>
              <a:pathLst>
                <a:path extrusionOk="0" h="3568" w="1810">
                  <a:moveTo>
                    <a:pt x="816" y="1"/>
                  </a:moveTo>
                  <a:cubicBezTo>
                    <a:pt x="784" y="1"/>
                    <a:pt x="751" y="23"/>
                    <a:pt x="754" y="66"/>
                  </a:cubicBezTo>
                  <a:cubicBezTo>
                    <a:pt x="767" y="251"/>
                    <a:pt x="623" y="377"/>
                    <a:pt x="452" y="522"/>
                  </a:cubicBezTo>
                  <a:cubicBezTo>
                    <a:pt x="334" y="612"/>
                    <a:pt x="235" y="720"/>
                    <a:pt x="154" y="838"/>
                  </a:cubicBezTo>
                  <a:cubicBezTo>
                    <a:pt x="0" y="1099"/>
                    <a:pt x="32" y="1447"/>
                    <a:pt x="249" y="1876"/>
                  </a:cubicBezTo>
                  <a:cubicBezTo>
                    <a:pt x="591" y="2543"/>
                    <a:pt x="1088" y="3121"/>
                    <a:pt x="1701" y="3559"/>
                  </a:cubicBezTo>
                  <a:cubicBezTo>
                    <a:pt x="1710" y="3563"/>
                    <a:pt x="1724" y="3568"/>
                    <a:pt x="1738" y="3568"/>
                  </a:cubicBezTo>
                  <a:cubicBezTo>
                    <a:pt x="1756" y="3568"/>
                    <a:pt x="1778" y="3559"/>
                    <a:pt x="1787" y="3545"/>
                  </a:cubicBezTo>
                  <a:cubicBezTo>
                    <a:pt x="1810" y="3518"/>
                    <a:pt x="1801" y="3477"/>
                    <a:pt x="1774" y="3459"/>
                  </a:cubicBezTo>
                  <a:cubicBezTo>
                    <a:pt x="1178" y="3035"/>
                    <a:pt x="691" y="2471"/>
                    <a:pt x="361" y="1821"/>
                  </a:cubicBezTo>
                  <a:cubicBezTo>
                    <a:pt x="163" y="1433"/>
                    <a:pt x="127" y="1122"/>
                    <a:pt x="262" y="901"/>
                  </a:cubicBezTo>
                  <a:cubicBezTo>
                    <a:pt x="334" y="793"/>
                    <a:pt x="424" y="698"/>
                    <a:pt x="533" y="612"/>
                  </a:cubicBezTo>
                  <a:cubicBezTo>
                    <a:pt x="704" y="459"/>
                    <a:pt x="894" y="301"/>
                    <a:pt x="876" y="57"/>
                  </a:cubicBezTo>
                  <a:cubicBezTo>
                    <a:pt x="874" y="19"/>
                    <a:pt x="845" y="1"/>
                    <a:pt x="816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6947778" y="3213976"/>
              <a:ext cx="70732" cy="115137"/>
            </a:xfrm>
            <a:custGeom>
              <a:rect b="b" l="l" r="r" t="t"/>
              <a:pathLst>
                <a:path extrusionOk="0" h="949" w="583">
                  <a:moveTo>
                    <a:pt x="66" y="0"/>
                  </a:moveTo>
                  <a:cubicBezTo>
                    <a:pt x="63" y="0"/>
                    <a:pt x="61" y="0"/>
                    <a:pt x="59" y="1"/>
                  </a:cubicBezTo>
                  <a:cubicBezTo>
                    <a:pt x="57" y="0"/>
                    <a:pt x="55" y="0"/>
                    <a:pt x="53" y="0"/>
                  </a:cubicBezTo>
                  <a:cubicBezTo>
                    <a:pt x="24" y="0"/>
                    <a:pt x="0" y="30"/>
                    <a:pt x="5" y="64"/>
                  </a:cubicBezTo>
                  <a:cubicBezTo>
                    <a:pt x="23" y="402"/>
                    <a:pt x="190" y="722"/>
                    <a:pt x="460" y="935"/>
                  </a:cubicBezTo>
                  <a:cubicBezTo>
                    <a:pt x="474" y="939"/>
                    <a:pt x="487" y="944"/>
                    <a:pt x="501" y="948"/>
                  </a:cubicBezTo>
                  <a:cubicBezTo>
                    <a:pt x="555" y="944"/>
                    <a:pt x="582" y="871"/>
                    <a:pt x="537" y="840"/>
                  </a:cubicBezTo>
                  <a:cubicBezTo>
                    <a:pt x="293" y="646"/>
                    <a:pt x="140" y="361"/>
                    <a:pt x="122" y="55"/>
                  </a:cubicBezTo>
                  <a:cubicBezTo>
                    <a:pt x="122" y="25"/>
                    <a:pt x="95" y="0"/>
                    <a:pt x="66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7000797" y="3112427"/>
              <a:ext cx="54839" cy="63938"/>
            </a:xfrm>
            <a:custGeom>
              <a:rect b="b" l="l" r="r" t="t"/>
              <a:pathLst>
                <a:path extrusionOk="0" h="527" w="452">
                  <a:moveTo>
                    <a:pt x="81" y="1"/>
                  </a:moveTo>
                  <a:cubicBezTo>
                    <a:pt x="69" y="1"/>
                    <a:pt x="57" y="5"/>
                    <a:pt x="46" y="12"/>
                  </a:cubicBezTo>
                  <a:lnTo>
                    <a:pt x="37" y="16"/>
                  </a:lnTo>
                  <a:lnTo>
                    <a:pt x="28" y="25"/>
                  </a:lnTo>
                  <a:cubicBezTo>
                    <a:pt x="5" y="43"/>
                    <a:pt x="1" y="84"/>
                    <a:pt x="19" y="111"/>
                  </a:cubicBezTo>
                  <a:lnTo>
                    <a:pt x="335" y="504"/>
                  </a:lnTo>
                  <a:cubicBezTo>
                    <a:pt x="348" y="517"/>
                    <a:pt x="362" y="526"/>
                    <a:pt x="384" y="526"/>
                  </a:cubicBezTo>
                  <a:cubicBezTo>
                    <a:pt x="393" y="526"/>
                    <a:pt x="407" y="522"/>
                    <a:pt x="420" y="517"/>
                  </a:cubicBezTo>
                  <a:cubicBezTo>
                    <a:pt x="443" y="495"/>
                    <a:pt x="452" y="458"/>
                    <a:pt x="429" y="431"/>
                  </a:cubicBezTo>
                  <a:lnTo>
                    <a:pt x="127" y="25"/>
                  </a:lnTo>
                  <a:cubicBezTo>
                    <a:pt x="116" y="9"/>
                    <a:pt x="99" y="1"/>
                    <a:pt x="81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7021180" y="3019250"/>
              <a:ext cx="94512" cy="60784"/>
            </a:xfrm>
            <a:custGeom>
              <a:rect b="b" l="l" r="r" t="t"/>
              <a:pathLst>
                <a:path extrusionOk="0" h="501" w="779">
                  <a:moveTo>
                    <a:pt x="87" y="1"/>
                  </a:moveTo>
                  <a:cubicBezTo>
                    <a:pt x="32" y="1"/>
                    <a:pt x="0" y="81"/>
                    <a:pt x="58" y="112"/>
                  </a:cubicBezTo>
                  <a:lnTo>
                    <a:pt x="356" y="301"/>
                  </a:lnTo>
                  <a:cubicBezTo>
                    <a:pt x="451" y="374"/>
                    <a:pt x="555" y="437"/>
                    <a:pt x="663" y="491"/>
                  </a:cubicBezTo>
                  <a:cubicBezTo>
                    <a:pt x="672" y="495"/>
                    <a:pt x="681" y="495"/>
                    <a:pt x="686" y="495"/>
                  </a:cubicBezTo>
                  <a:lnTo>
                    <a:pt x="690" y="500"/>
                  </a:lnTo>
                  <a:cubicBezTo>
                    <a:pt x="692" y="500"/>
                    <a:pt x="693" y="500"/>
                    <a:pt x="695" y="500"/>
                  </a:cubicBezTo>
                  <a:cubicBezTo>
                    <a:pt x="755" y="500"/>
                    <a:pt x="779" y="414"/>
                    <a:pt x="722" y="387"/>
                  </a:cubicBezTo>
                  <a:lnTo>
                    <a:pt x="424" y="198"/>
                  </a:lnTo>
                  <a:cubicBezTo>
                    <a:pt x="325" y="125"/>
                    <a:pt x="225" y="58"/>
                    <a:pt x="117" y="8"/>
                  </a:cubicBezTo>
                  <a:cubicBezTo>
                    <a:pt x="107" y="3"/>
                    <a:pt x="97" y="1"/>
                    <a:pt x="87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7046779" y="2896833"/>
              <a:ext cx="97060" cy="36397"/>
            </a:xfrm>
            <a:custGeom>
              <a:rect b="b" l="l" r="r" t="t"/>
              <a:pathLst>
                <a:path extrusionOk="0" h="300" w="800">
                  <a:moveTo>
                    <a:pt x="71" y="0"/>
                  </a:moveTo>
                  <a:cubicBezTo>
                    <a:pt x="49" y="0"/>
                    <a:pt x="28" y="11"/>
                    <a:pt x="19" y="33"/>
                  </a:cubicBezTo>
                  <a:cubicBezTo>
                    <a:pt x="1" y="61"/>
                    <a:pt x="14" y="97"/>
                    <a:pt x="46" y="115"/>
                  </a:cubicBezTo>
                  <a:cubicBezTo>
                    <a:pt x="258" y="223"/>
                    <a:pt x="493" y="286"/>
                    <a:pt x="732" y="300"/>
                  </a:cubicBezTo>
                  <a:lnTo>
                    <a:pt x="736" y="300"/>
                  </a:lnTo>
                  <a:cubicBezTo>
                    <a:pt x="768" y="295"/>
                    <a:pt x="795" y="273"/>
                    <a:pt x="795" y="241"/>
                  </a:cubicBezTo>
                  <a:cubicBezTo>
                    <a:pt x="799" y="205"/>
                    <a:pt x="772" y="178"/>
                    <a:pt x="741" y="178"/>
                  </a:cubicBezTo>
                  <a:cubicBezTo>
                    <a:pt x="515" y="164"/>
                    <a:pt x="299" y="106"/>
                    <a:pt x="100" y="6"/>
                  </a:cubicBezTo>
                  <a:cubicBezTo>
                    <a:pt x="91" y="2"/>
                    <a:pt x="81" y="0"/>
                    <a:pt x="71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7085118" y="2796861"/>
              <a:ext cx="65879" cy="17592"/>
            </a:xfrm>
            <a:custGeom>
              <a:rect b="b" l="l" r="r" t="t"/>
              <a:pathLst>
                <a:path extrusionOk="0" h="145" w="543">
                  <a:moveTo>
                    <a:pt x="73" y="0"/>
                  </a:moveTo>
                  <a:lnTo>
                    <a:pt x="73" y="5"/>
                  </a:lnTo>
                  <a:lnTo>
                    <a:pt x="64" y="5"/>
                  </a:lnTo>
                  <a:cubicBezTo>
                    <a:pt x="32" y="5"/>
                    <a:pt x="5" y="32"/>
                    <a:pt x="1" y="63"/>
                  </a:cubicBezTo>
                  <a:cubicBezTo>
                    <a:pt x="1" y="95"/>
                    <a:pt x="23" y="122"/>
                    <a:pt x="59" y="127"/>
                  </a:cubicBezTo>
                  <a:lnTo>
                    <a:pt x="479" y="145"/>
                  </a:lnTo>
                  <a:cubicBezTo>
                    <a:pt x="511" y="140"/>
                    <a:pt x="538" y="117"/>
                    <a:pt x="538" y="86"/>
                  </a:cubicBezTo>
                  <a:cubicBezTo>
                    <a:pt x="542" y="54"/>
                    <a:pt x="515" y="23"/>
                    <a:pt x="483" y="23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7035860" y="3429935"/>
              <a:ext cx="58115" cy="62846"/>
            </a:xfrm>
            <a:custGeom>
              <a:rect b="b" l="l" r="r" t="t"/>
              <a:pathLst>
                <a:path extrusionOk="0" h="518" w="479">
                  <a:moveTo>
                    <a:pt x="69" y="1"/>
                  </a:moveTo>
                  <a:cubicBezTo>
                    <a:pt x="56" y="1"/>
                    <a:pt x="43" y="4"/>
                    <a:pt x="32" y="12"/>
                  </a:cubicBezTo>
                  <a:lnTo>
                    <a:pt x="28" y="16"/>
                  </a:lnTo>
                  <a:cubicBezTo>
                    <a:pt x="1" y="34"/>
                    <a:pt x="1" y="75"/>
                    <a:pt x="23" y="98"/>
                  </a:cubicBezTo>
                  <a:lnTo>
                    <a:pt x="357" y="495"/>
                  </a:lnTo>
                  <a:cubicBezTo>
                    <a:pt x="366" y="508"/>
                    <a:pt x="384" y="517"/>
                    <a:pt x="402" y="517"/>
                  </a:cubicBezTo>
                  <a:cubicBezTo>
                    <a:pt x="452" y="517"/>
                    <a:pt x="479" y="454"/>
                    <a:pt x="447" y="418"/>
                  </a:cubicBezTo>
                  <a:lnTo>
                    <a:pt x="113" y="21"/>
                  </a:lnTo>
                  <a:cubicBezTo>
                    <a:pt x="103" y="8"/>
                    <a:pt x="86" y="1"/>
                    <a:pt x="69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7064250" y="3314070"/>
              <a:ext cx="63696" cy="37975"/>
            </a:xfrm>
            <a:custGeom>
              <a:rect b="b" l="l" r="r" t="t"/>
              <a:pathLst>
                <a:path extrusionOk="0" h="313" w="525">
                  <a:moveTo>
                    <a:pt x="84" y="0"/>
                  </a:moveTo>
                  <a:cubicBezTo>
                    <a:pt x="17" y="0"/>
                    <a:pt x="1" y="106"/>
                    <a:pt x="73" y="119"/>
                  </a:cubicBezTo>
                  <a:cubicBezTo>
                    <a:pt x="200" y="146"/>
                    <a:pt x="313" y="204"/>
                    <a:pt x="403" y="295"/>
                  </a:cubicBezTo>
                  <a:cubicBezTo>
                    <a:pt x="412" y="304"/>
                    <a:pt x="430" y="313"/>
                    <a:pt x="443" y="313"/>
                  </a:cubicBezTo>
                  <a:cubicBezTo>
                    <a:pt x="498" y="313"/>
                    <a:pt x="525" y="245"/>
                    <a:pt x="489" y="209"/>
                  </a:cubicBezTo>
                  <a:cubicBezTo>
                    <a:pt x="380" y="101"/>
                    <a:pt x="245" y="28"/>
                    <a:pt x="96" y="1"/>
                  </a:cubicBezTo>
                  <a:cubicBezTo>
                    <a:pt x="92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7111445" y="3206212"/>
              <a:ext cx="53747" cy="31423"/>
            </a:xfrm>
            <a:custGeom>
              <a:rect b="b" l="l" r="r" t="t"/>
              <a:pathLst>
                <a:path extrusionOk="0" h="259" w="443">
                  <a:moveTo>
                    <a:pt x="72" y="1"/>
                  </a:moveTo>
                  <a:cubicBezTo>
                    <a:pt x="51" y="1"/>
                    <a:pt x="28" y="14"/>
                    <a:pt x="18" y="37"/>
                  </a:cubicBezTo>
                  <a:cubicBezTo>
                    <a:pt x="0" y="69"/>
                    <a:pt x="14" y="101"/>
                    <a:pt x="45" y="119"/>
                  </a:cubicBezTo>
                  <a:lnTo>
                    <a:pt x="343" y="254"/>
                  </a:lnTo>
                  <a:cubicBezTo>
                    <a:pt x="348" y="254"/>
                    <a:pt x="357" y="259"/>
                    <a:pt x="366" y="259"/>
                  </a:cubicBezTo>
                  <a:cubicBezTo>
                    <a:pt x="424" y="254"/>
                    <a:pt x="442" y="173"/>
                    <a:pt x="393" y="146"/>
                  </a:cubicBezTo>
                  <a:lnTo>
                    <a:pt x="95" y="6"/>
                  </a:ln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5073792" y="3832613"/>
              <a:ext cx="1145915" cy="1283376"/>
            </a:xfrm>
            <a:custGeom>
              <a:rect b="b" l="l" r="r" t="t"/>
              <a:pathLst>
                <a:path extrusionOk="0" h="10578" w="9445">
                  <a:moveTo>
                    <a:pt x="6258" y="1"/>
                  </a:moveTo>
                  <a:cubicBezTo>
                    <a:pt x="6040" y="1"/>
                    <a:pt x="5947" y="332"/>
                    <a:pt x="6187" y="429"/>
                  </a:cubicBezTo>
                  <a:cubicBezTo>
                    <a:pt x="7139" y="772"/>
                    <a:pt x="7924" y="1395"/>
                    <a:pt x="8384" y="2175"/>
                  </a:cubicBezTo>
                  <a:cubicBezTo>
                    <a:pt x="8881" y="3010"/>
                    <a:pt x="8980" y="4012"/>
                    <a:pt x="8655" y="4847"/>
                  </a:cubicBezTo>
                  <a:cubicBezTo>
                    <a:pt x="8032" y="6453"/>
                    <a:pt x="6074" y="7116"/>
                    <a:pt x="4969" y="7369"/>
                  </a:cubicBezTo>
                  <a:cubicBezTo>
                    <a:pt x="4468" y="7482"/>
                    <a:pt x="3944" y="7567"/>
                    <a:pt x="3443" y="7649"/>
                  </a:cubicBezTo>
                  <a:cubicBezTo>
                    <a:pt x="2338" y="7834"/>
                    <a:pt x="1196" y="8023"/>
                    <a:pt x="159" y="8511"/>
                  </a:cubicBezTo>
                  <a:cubicBezTo>
                    <a:pt x="46" y="8565"/>
                    <a:pt x="1" y="8696"/>
                    <a:pt x="55" y="8808"/>
                  </a:cubicBezTo>
                  <a:lnTo>
                    <a:pt x="862" y="10451"/>
                  </a:lnTo>
                  <a:cubicBezTo>
                    <a:pt x="899" y="10523"/>
                    <a:pt x="975" y="10573"/>
                    <a:pt x="1061" y="10573"/>
                  </a:cubicBezTo>
                  <a:lnTo>
                    <a:pt x="1061" y="10577"/>
                  </a:lnTo>
                  <a:cubicBezTo>
                    <a:pt x="1223" y="10573"/>
                    <a:pt x="1327" y="10406"/>
                    <a:pt x="1260" y="10257"/>
                  </a:cubicBezTo>
                  <a:lnTo>
                    <a:pt x="551" y="8822"/>
                  </a:lnTo>
                  <a:cubicBezTo>
                    <a:pt x="1481" y="8425"/>
                    <a:pt x="2514" y="8258"/>
                    <a:pt x="3516" y="8086"/>
                  </a:cubicBezTo>
                  <a:cubicBezTo>
                    <a:pt x="4026" y="8001"/>
                    <a:pt x="4553" y="7915"/>
                    <a:pt x="5063" y="7798"/>
                  </a:cubicBezTo>
                  <a:cubicBezTo>
                    <a:pt x="6259" y="7527"/>
                    <a:pt x="8371" y="6805"/>
                    <a:pt x="9070" y="5009"/>
                  </a:cubicBezTo>
                  <a:cubicBezTo>
                    <a:pt x="9445" y="4048"/>
                    <a:pt x="9332" y="2902"/>
                    <a:pt x="8768" y="1954"/>
                  </a:cubicBezTo>
                  <a:cubicBezTo>
                    <a:pt x="8254" y="1083"/>
                    <a:pt x="7387" y="397"/>
                    <a:pt x="6336" y="14"/>
                  </a:cubicBezTo>
                  <a:cubicBezTo>
                    <a:pt x="6309" y="5"/>
                    <a:pt x="6283" y="1"/>
                    <a:pt x="6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5495396" y="4137502"/>
              <a:ext cx="176285" cy="1871923"/>
            </a:xfrm>
            <a:custGeom>
              <a:rect b="b" l="l" r="r" t="t"/>
              <a:pathLst>
                <a:path extrusionOk="0" h="15429" w="1453">
                  <a:moveTo>
                    <a:pt x="316" y="1"/>
                  </a:moveTo>
                  <a:cubicBezTo>
                    <a:pt x="199" y="1"/>
                    <a:pt x="99" y="100"/>
                    <a:pt x="99" y="222"/>
                  </a:cubicBezTo>
                  <a:lnTo>
                    <a:pt x="0" y="13614"/>
                  </a:lnTo>
                  <a:cubicBezTo>
                    <a:pt x="0" y="13655"/>
                    <a:pt x="9" y="13695"/>
                    <a:pt x="32" y="13732"/>
                  </a:cubicBezTo>
                  <a:lnTo>
                    <a:pt x="1015" y="15320"/>
                  </a:lnTo>
                  <a:cubicBezTo>
                    <a:pt x="1056" y="15388"/>
                    <a:pt x="1128" y="15428"/>
                    <a:pt x="1205" y="15428"/>
                  </a:cubicBezTo>
                  <a:cubicBezTo>
                    <a:pt x="1245" y="15424"/>
                    <a:pt x="1286" y="15415"/>
                    <a:pt x="1318" y="15392"/>
                  </a:cubicBezTo>
                  <a:cubicBezTo>
                    <a:pt x="1421" y="15329"/>
                    <a:pt x="1453" y="15194"/>
                    <a:pt x="1390" y="15090"/>
                  </a:cubicBezTo>
                  <a:lnTo>
                    <a:pt x="438" y="13551"/>
                  </a:lnTo>
                  <a:lnTo>
                    <a:pt x="537" y="222"/>
                  </a:lnTo>
                  <a:cubicBezTo>
                    <a:pt x="537" y="100"/>
                    <a:pt x="438" y="1"/>
                    <a:pt x="3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940941" y="4862662"/>
              <a:ext cx="191087" cy="330004"/>
            </a:xfrm>
            <a:custGeom>
              <a:rect b="b" l="l" r="r" t="t"/>
              <a:pathLst>
                <a:path extrusionOk="0" h="2720" w="1575">
                  <a:moveTo>
                    <a:pt x="1348" y="0"/>
                  </a:moveTo>
                  <a:cubicBezTo>
                    <a:pt x="1278" y="0"/>
                    <a:pt x="1208" y="33"/>
                    <a:pt x="1163" y="106"/>
                  </a:cubicBezTo>
                  <a:lnTo>
                    <a:pt x="98" y="1798"/>
                  </a:lnTo>
                  <a:cubicBezTo>
                    <a:pt x="0" y="1970"/>
                    <a:pt x="147" y="2130"/>
                    <a:pt x="298" y="2130"/>
                  </a:cubicBezTo>
                  <a:cubicBezTo>
                    <a:pt x="362" y="2130"/>
                    <a:pt x="426" y="2101"/>
                    <a:pt x="473" y="2033"/>
                  </a:cubicBezTo>
                  <a:lnTo>
                    <a:pt x="1100" y="1036"/>
                  </a:lnTo>
                  <a:lnTo>
                    <a:pt x="1046" y="2493"/>
                  </a:lnTo>
                  <a:cubicBezTo>
                    <a:pt x="1041" y="2615"/>
                    <a:pt x="1136" y="2714"/>
                    <a:pt x="1258" y="2719"/>
                  </a:cubicBezTo>
                  <a:lnTo>
                    <a:pt x="1267" y="2719"/>
                  </a:lnTo>
                  <a:cubicBezTo>
                    <a:pt x="1270" y="2719"/>
                    <a:pt x="1272" y="2719"/>
                    <a:pt x="1275" y="2719"/>
                  </a:cubicBezTo>
                  <a:cubicBezTo>
                    <a:pt x="1389" y="2719"/>
                    <a:pt x="1484" y="2626"/>
                    <a:pt x="1488" y="2507"/>
                  </a:cubicBezTo>
                  <a:lnTo>
                    <a:pt x="1569" y="228"/>
                  </a:lnTo>
                  <a:cubicBezTo>
                    <a:pt x="1575" y="88"/>
                    <a:pt x="1462" y="0"/>
                    <a:pt x="13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6292866" y="1063370"/>
              <a:ext cx="359365" cy="535407"/>
            </a:xfrm>
            <a:custGeom>
              <a:rect b="b" l="l" r="r" t="t"/>
              <a:pathLst>
                <a:path extrusionOk="0" h="4413" w="2962">
                  <a:moveTo>
                    <a:pt x="1270" y="1"/>
                  </a:moveTo>
                  <a:cubicBezTo>
                    <a:pt x="927" y="1"/>
                    <a:pt x="586" y="132"/>
                    <a:pt x="308" y="435"/>
                  </a:cubicBezTo>
                  <a:cubicBezTo>
                    <a:pt x="227" y="526"/>
                    <a:pt x="227" y="657"/>
                    <a:pt x="308" y="747"/>
                  </a:cubicBezTo>
                  <a:cubicBezTo>
                    <a:pt x="787" y="1266"/>
                    <a:pt x="999" y="1974"/>
                    <a:pt x="877" y="2674"/>
                  </a:cubicBezTo>
                  <a:cubicBezTo>
                    <a:pt x="791" y="3188"/>
                    <a:pt x="552" y="3608"/>
                    <a:pt x="146" y="4027"/>
                  </a:cubicBezTo>
                  <a:cubicBezTo>
                    <a:pt x="1" y="4172"/>
                    <a:pt x="114" y="4412"/>
                    <a:pt x="305" y="4412"/>
                  </a:cubicBezTo>
                  <a:cubicBezTo>
                    <a:pt x="322" y="4412"/>
                    <a:pt x="340" y="4410"/>
                    <a:pt x="358" y="4406"/>
                  </a:cubicBezTo>
                  <a:cubicBezTo>
                    <a:pt x="859" y="4298"/>
                    <a:pt x="1486" y="4104"/>
                    <a:pt x="1856" y="3761"/>
                  </a:cubicBezTo>
                  <a:cubicBezTo>
                    <a:pt x="2393" y="3274"/>
                    <a:pt x="2961" y="2358"/>
                    <a:pt x="2916" y="1595"/>
                  </a:cubicBezTo>
                  <a:cubicBezTo>
                    <a:pt x="2869" y="703"/>
                    <a:pt x="2065" y="1"/>
                    <a:pt x="1270" y="1"/>
                  </a:cubicBezTo>
                  <a:close/>
                </a:path>
              </a:pathLst>
            </a:custGeom>
            <a:solidFill>
              <a:srgbClr val="F2DB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6292866" y="1063370"/>
              <a:ext cx="359365" cy="535407"/>
            </a:xfrm>
            <a:custGeom>
              <a:rect b="b" l="l" r="r" t="t"/>
              <a:pathLst>
                <a:path extrusionOk="0" h="4413" w="2962">
                  <a:moveTo>
                    <a:pt x="1270" y="1"/>
                  </a:moveTo>
                  <a:cubicBezTo>
                    <a:pt x="927" y="1"/>
                    <a:pt x="586" y="132"/>
                    <a:pt x="308" y="435"/>
                  </a:cubicBezTo>
                  <a:cubicBezTo>
                    <a:pt x="227" y="526"/>
                    <a:pt x="227" y="657"/>
                    <a:pt x="308" y="747"/>
                  </a:cubicBezTo>
                  <a:cubicBezTo>
                    <a:pt x="787" y="1266"/>
                    <a:pt x="999" y="1974"/>
                    <a:pt x="877" y="2674"/>
                  </a:cubicBezTo>
                  <a:cubicBezTo>
                    <a:pt x="791" y="3188"/>
                    <a:pt x="552" y="3608"/>
                    <a:pt x="146" y="4027"/>
                  </a:cubicBezTo>
                  <a:cubicBezTo>
                    <a:pt x="1" y="4172"/>
                    <a:pt x="114" y="4412"/>
                    <a:pt x="305" y="4412"/>
                  </a:cubicBezTo>
                  <a:cubicBezTo>
                    <a:pt x="322" y="4412"/>
                    <a:pt x="340" y="4410"/>
                    <a:pt x="358" y="4406"/>
                  </a:cubicBezTo>
                  <a:cubicBezTo>
                    <a:pt x="859" y="4298"/>
                    <a:pt x="1486" y="4104"/>
                    <a:pt x="1856" y="3761"/>
                  </a:cubicBezTo>
                  <a:cubicBezTo>
                    <a:pt x="2393" y="3274"/>
                    <a:pt x="2961" y="2358"/>
                    <a:pt x="2916" y="1595"/>
                  </a:cubicBezTo>
                  <a:cubicBezTo>
                    <a:pt x="2869" y="703"/>
                    <a:pt x="2065" y="1"/>
                    <a:pt x="1270" y="1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5118682" y="448373"/>
              <a:ext cx="1712017" cy="2997819"/>
            </a:xfrm>
            <a:custGeom>
              <a:rect b="b" l="l" r="r" t="t"/>
              <a:pathLst>
                <a:path extrusionOk="0" h="24709" w="14111">
                  <a:moveTo>
                    <a:pt x="7495" y="0"/>
                  </a:moveTo>
                  <a:cubicBezTo>
                    <a:pt x="7428" y="0"/>
                    <a:pt x="7360" y="2"/>
                    <a:pt x="7292" y="4"/>
                  </a:cubicBezTo>
                  <a:cubicBezTo>
                    <a:pt x="5469" y="58"/>
                    <a:pt x="3786" y="1015"/>
                    <a:pt x="2803" y="2553"/>
                  </a:cubicBezTo>
                  <a:cubicBezTo>
                    <a:pt x="1" y="6980"/>
                    <a:pt x="2974" y="12047"/>
                    <a:pt x="6376" y="15039"/>
                  </a:cubicBezTo>
                  <a:cubicBezTo>
                    <a:pt x="6828" y="15431"/>
                    <a:pt x="7292" y="15815"/>
                    <a:pt x="7744" y="16190"/>
                  </a:cubicBezTo>
                  <a:cubicBezTo>
                    <a:pt x="9093" y="17295"/>
                    <a:pt x="10370" y="18346"/>
                    <a:pt x="11241" y="19700"/>
                  </a:cubicBezTo>
                  <a:cubicBezTo>
                    <a:pt x="11593" y="20242"/>
                    <a:pt x="11642" y="21045"/>
                    <a:pt x="11367" y="21645"/>
                  </a:cubicBezTo>
                  <a:cubicBezTo>
                    <a:pt x="11168" y="22074"/>
                    <a:pt x="10844" y="22322"/>
                    <a:pt x="10401" y="22376"/>
                  </a:cubicBezTo>
                  <a:cubicBezTo>
                    <a:pt x="9792" y="22462"/>
                    <a:pt x="9355" y="22999"/>
                    <a:pt x="9395" y="23612"/>
                  </a:cubicBezTo>
                  <a:cubicBezTo>
                    <a:pt x="9436" y="24226"/>
                    <a:pt x="9937" y="24704"/>
                    <a:pt x="10550" y="24709"/>
                  </a:cubicBezTo>
                  <a:cubicBezTo>
                    <a:pt x="10604" y="24709"/>
                    <a:pt x="10654" y="24704"/>
                    <a:pt x="10708" y="24700"/>
                  </a:cubicBezTo>
                  <a:cubicBezTo>
                    <a:pt x="11945" y="24537"/>
                    <a:pt x="12960" y="23784"/>
                    <a:pt x="13497" y="22629"/>
                  </a:cubicBezTo>
                  <a:cubicBezTo>
                    <a:pt x="14110" y="21297"/>
                    <a:pt x="14002" y="19650"/>
                    <a:pt x="13213" y="18428"/>
                  </a:cubicBezTo>
                  <a:cubicBezTo>
                    <a:pt x="12143" y="16763"/>
                    <a:pt x="10663" y="15549"/>
                    <a:pt x="9237" y="14376"/>
                  </a:cubicBezTo>
                  <a:cubicBezTo>
                    <a:pt x="8781" y="14001"/>
                    <a:pt x="8348" y="13645"/>
                    <a:pt x="7929" y="13275"/>
                  </a:cubicBezTo>
                  <a:cubicBezTo>
                    <a:pt x="5221" y="10892"/>
                    <a:pt x="2776" y="6985"/>
                    <a:pt x="4788" y="3803"/>
                  </a:cubicBezTo>
                  <a:cubicBezTo>
                    <a:pt x="5357" y="2919"/>
                    <a:pt x="6327" y="2373"/>
                    <a:pt x="7378" y="2346"/>
                  </a:cubicBezTo>
                  <a:cubicBezTo>
                    <a:pt x="7418" y="2344"/>
                    <a:pt x="7457" y="2344"/>
                    <a:pt x="7496" y="2344"/>
                  </a:cubicBezTo>
                  <a:cubicBezTo>
                    <a:pt x="8460" y="2344"/>
                    <a:pt x="9323" y="2769"/>
                    <a:pt x="9878" y="3524"/>
                  </a:cubicBezTo>
                  <a:cubicBezTo>
                    <a:pt x="10107" y="3836"/>
                    <a:pt x="10460" y="4001"/>
                    <a:pt x="10819" y="4001"/>
                  </a:cubicBezTo>
                  <a:cubicBezTo>
                    <a:pt x="11061" y="4001"/>
                    <a:pt x="11305" y="3926"/>
                    <a:pt x="11516" y="3772"/>
                  </a:cubicBezTo>
                  <a:cubicBezTo>
                    <a:pt x="12035" y="3388"/>
                    <a:pt x="12148" y="2653"/>
                    <a:pt x="11764" y="2134"/>
                  </a:cubicBezTo>
                  <a:cubicBezTo>
                    <a:pt x="10757" y="771"/>
                    <a:pt x="9211" y="0"/>
                    <a:pt x="7495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348026" y="2553362"/>
              <a:ext cx="2151456" cy="1373035"/>
            </a:xfrm>
            <a:custGeom>
              <a:rect b="b" l="l" r="r" t="t"/>
              <a:pathLst>
                <a:path extrusionOk="0" h="11317" w="17733">
                  <a:moveTo>
                    <a:pt x="11913" y="0"/>
                  </a:moveTo>
                  <a:cubicBezTo>
                    <a:pt x="9820" y="0"/>
                    <a:pt x="7645" y="1052"/>
                    <a:pt x="6375" y="2883"/>
                  </a:cubicBezTo>
                  <a:cubicBezTo>
                    <a:pt x="5500" y="4146"/>
                    <a:pt x="4706" y="5838"/>
                    <a:pt x="3149" y="5924"/>
                  </a:cubicBezTo>
                  <a:cubicBezTo>
                    <a:pt x="3128" y="5925"/>
                    <a:pt x="3107" y="5925"/>
                    <a:pt x="3086" y="5925"/>
                  </a:cubicBezTo>
                  <a:cubicBezTo>
                    <a:pt x="2507" y="5925"/>
                    <a:pt x="1487" y="5558"/>
                    <a:pt x="838" y="5558"/>
                  </a:cubicBezTo>
                  <a:cubicBezTo>
                    <a:pt x="284" y="5558"/>
                    <a:pt x="0" y="5826"/>
                    <a:pt x="491" y="6817"/>
                  </a:cubicBezTo>
                  <a:cubicBezTo>
                    <a:pt x="1159" y="8166"/>
                    <a:pt x="2404" y="9285"/>
                    <a:pt x="3677" y="9985"/>
                  </a:cubicBezTo>
                  <a:cubicBezTo>
                    <a:pt x="5409" y="10936"/>
                    <a:pt x="7422" y="11317"/>
                    <a:pt x="9410" y="11317"/>
                  </a:cubicBezTo>
                  <a:cubicBezTo>
                    <a:pt x="9468" y="11317"/>
                    <a:pt x="9526" y="11317"/>
                    <a:pt x="9583" y="11316"/>
                  </a:cubicBezTo>
                  <a:cubicBezTo>
                    <a:pt x="11849" y="11293"/>
                    <a:pt x="14258" y="10716"/>
                    <a:pt x="15797" y="9100"/>
                  </a:cubicBezTo>
                  <a:cubicBezTo>
                    <a:pt x="17335" y="7485"/>
                    <a:pt x="17733" y="4936"/>
                    <a:pt x="16749" y="2950"/>
                  </a:cubicBezTo>
                  <a:cubicBezTo>
                    <a:pt x="15738" y="910"/>
                    <a:pt x="13861" y="0"/>
                    <a:pt x="11913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345114" y="2531402"/>
              <a:ext cx="2178512" cy="1416833"/>
            </a:xfrm>
            <a:custGeom>
              <a:rect b="b" l="l" r="r" t="t"/>
              <a:pathLst>
                <a:path extrusionOk="0" h="11678" w="17956">
                  <a:moveTo>
                    <a:pt x="11926" y="363"/>
                  </a:moveTo>
                  <a:cubicBezTo>
                    <a:pt x="12073" y="363"/>
                    <a:pt x="12221" y="368"/>
                    <a:pt x="12369" y="379"/>
                  </a:cubicBezTo>
                  <a:cubicBezTo>
                    <a:pt x="14264" y="519"/>
                    <a:pt x="15771" y="1520"/>
                    <a:pt x="16610" y="3212"/>
                  </a:cubicBezTo>
                  <a:cubicBezTo>
                    <a:pt x="17567" y="5144"/>
                    <a:pt x="17188" y="7585"/>
                    <a:pt x="15690" y="9155"/>
                  </a:cubicBezTo>
                  <a:cubicBezTo>
                    <a:pt x="14020" y="10906"/>
                    <a:pt x="11457" y="11294"/>
                    <a:pt x="9603" y="11316"/>
                  </a:cubicBezTo>
                  <a:cubicBezTo>
                    <a:pt x="9550" y="11317"/>
                    <a:pt x="9498" y="11317"/>
                    <a:pt x="9445" y="11317"/>
                  </a:cubicBezTo>
                  <a:cubicBezTo>
                    <a:pt x="7301" y="11317"/>
                    <a:pt x="5350" y="10867"/>
                    <a:pt x="3787" y="10008"/>
                  </a:cubicBezTo>
                  <a:cubicBezTo>
                    <a:pt x="2406" y="9250"/>
                    <a:pt x="1273" y="8122"/>
                    <a:pt x="678" y="6917"/>
                  </a:cubicBezTo>
                  <a:cubicBezTo>
                    <a:pt x="366" y="6285"/>
                    <a:pt x="443" y="6078"/>
                    <a:pt x="488" y="6024"/>
                  </a:cubicBezTo>
                  <a:cubicBezTo>
                    <a:pt x="547" y="5947"/>
                    <a:pt x="682" y="5915"/>
                    <a:pt x="849" y="5915"/>
                  </a:cubicBezTo>
                  <a:cubicBezTo>
                    <a:pt x="1174" y="5915"/>
                    <a:pt x="1634" y="6019"/>
                    <a:pt x="2004" y="6105"/>
                  </a:cubicBezTo>
                  <a:cubicBezTo>
                    <a:pt x="2410" y="6196"/>
                    <a:pt x="2800" y="6283"/>
                    <a:pt x="3102" y="6283"/>
                  </a:cubicBezTo>
                  <a:cubicBezTo>
                    <a:pt x="3129" y="6283"/>
                    <a:pt x="3156" y="6282"/>
                    <a:pt x="3182" y="6281"/>
                  </a:cubicBezTo>
                  <a:cubicBezTo>
                    <a:pt x="4572" y="6209"/>
                    <a:pt x="5388" y="4936"/>
                    <a:pt x="6115" y="3817"/>
                  </a:cubicBezTo>
                  <a:cubicBezTo>
                    <a:pt x="6259" y="3591"/>
                    <a:pt x="6399" y="3375"/>
                    <a:pt x="6544" y="3167"/>
                  </a:cubicBezTo>
                  <a:cubicBezTo>
                    <a:pt x="7749" y="1430"/>
                    <a:pt x="9822" y="363"/>
                    <a:pt x="11926" y="363"/>
                  </a:cubicBezTo>
                  <a:close/>
                  <a:moveTo>
                    <a:pt x="11920" y="0"/>
                  </a:moveTo>
                  <a:cubicBezTo>
                    <a:pt x="9705" y="0"/>
                    <a:pt x="7518" y="1132"/>
                    <a:pt x="6250" y="2964"/>
                  </a:cubicBezTo>
                  <a:cubicBezTo>
                    <a:pt x="6101" y="3172"/>
                    <a:pt x="5952" y="3402"/>
                    <a:pt x="5813" y="3623"/>
                  </a:cubicBezTo>
                  <a:cubicBezTo>
                    <a:pt x="5104" y="4720"/>
                    <a:pt x="4369" y="5857"/>
                    <a:pt x="3164" y="5920"/>
                  </a:cubicBezTo>
                  <a:cubicBezTo>
                    <a:pt x="3142" y="5921"/>
                    <a:pt x="3119" y="5922"/>
                    <a:pt x="3095" y="5922"/>
                  </a:cubicBezTo>
                  <a:cubicBezTo>
                    <a:pt x="2833" y="5922"/>
                    <a:pt x="2453" y="5836"/>
                    <a:pt x="2085" y="5753"/>
                  </a:cubicBezTo>
                  <a:cubicBezTo>
                    <a:pt x="1640" y="5653"/>
                    <a:pt x="1209" y="5556"/>
                    <a:pt x="859" y="5556"/>
                  </a:cubicBezTo>
                  <a:cubicBezTo>
                    <a:pt x="576" y="5556"/>
                    <a:pt x="345" y="5620"/>
                    <a:pt x="204" y="5798"/>
                  </a:cubicBezTo>
                  <a:cubicBezTo>
                    <a:pt x="1" y="6055"/>
                    <a:pt x="50" y="6461"/>
                    <a:pt x="353" y="7079"/>
                  </a:cubicBezTo>
                  <a:cubicBezTo>
                    <a:pt x="984" y="8347"/>
                    <a:pt x="2171" y="9530"/>
                    <a:pt x="3615" y="10324"/>
                  </a:cubicBezTo>
                  <a:cubicBezTo>
                    <a:pt x="5226" y="11208"/>
                    <a:pt x="7238" y="11677"/>
                    <a:pt x="9440" y="11677"/>
                  </a:cubicBezTo>
                  <a:lnTo>
                    <a:pt x="9607" y="11677"/>
                  </a:lnTo>
                  <a:cubicBezTo>
                    <a:pt x="11534" y="11659"/>
                    <a:pt x="14196" y="11244"/>
                    <a:pt x="15952" y="9403"/>
                  </a:cubicBezTo>
                  <a:cubicBezTo>
                    <a:pt x="17553" y="7725"/>
                    <a:pt x="17955" y="5112"/>
                    <a:pt x="16935" y="3055"/>
                  </a:cubicBezTo>
                  <a:cubicBezTo>
                    <a:pt x="16037" y="1245"/>
                    <a:pt x="14426" y="167"/>
                    <a:pt x="12396" y="18"/>
                  </a:cubicBezTo>
                  <a:cubicBezTo>
                    <a:pt x="12237" y="6"/>
                    <a:pt x="12079" y="0"/>
                    <a:pt x="11920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5227147" y="3517289"/>
              <a:ext cx="608324" cy="647148"/>
            </a:xfrm>
            <a:custGeom>
              <a:rect b="b" l="l" r="r" t="t"/>
              <a:pathLst>
                <a:path extrusionOk="0" h="5334" w="5014">
                  <a:moveTo>
                    <a:pt x="2506" y="0"/>
                  </a:moveTo>
                  <a:cubicBezTo>
                    <a:pt x="2501" y="0"/>
                    <a:pt x="2496" y="0"/>
                    <a:pt x="2491" y="0"/>
                  </a:cubicBezTo>
                  <a:cubicBezTo>
                    <a:pt x="1115" y="9"/>
                    <a:pt x="0" y="1210"/>
                    <a:pt x="14" y="2685"/>
                  </a:cubicBezTo>
                  <a:cubicBezTo>
                    <a:pt x="23" y="4151"/>
                    <a:pt x="1138" y="5334"/>
                    <a:pt x="2507" y="5334"/>
                  </a:cubicBezTo>
                  <a:cubicBezTo>
                    <a:pt x="2512" y="5334"/>
                    <a:pt x="2517" y="5334"/>
                    <a:pt x="2522" y="5334"/>
                  </a:cubicBezTo>
                  <a:cubicBezTo>
                    <a:pt x="3903" y="5325"/>
                    <a:pt x="5013" y="4125"/>
                    <a:pt x="5004" y="2654"/>
                  </a:cubicBezTo>
                  <a:cubicBezTo>
                    <a:pt x="4995" y="1184"/>
                    <a:pt x="3880" y="0"/>
                    <a:pt x="2506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5206279" y="3495572"/>
              <a:ext cx="652122" cy="690825"/>
            </a:xfrm>
            <a:custGeom>
              <a:rect b="b" l="l" r="r" t="t"/>
              <a:pathLst>
                <a:path extrusionOk="0" h="5694" w="5375">
                  <a:moveTo>
                    <a:pt x="2681" y="360"/>
                  </a:moveTo>
                  <a:cubicBezTo>
                    <a:pt x="3299" y="364"/>
                    <a:pt x="3886" y="622"/>
                    <a:pt x="4305" y="1073"/>
                  </a:cubicBezTo>
                  <a:cubicBezTo>
                    <a:pt x="4752" y="1551"/>
                    <a:pt x="5000" y="2178"/>
                    <a:pt x="5000" y="2833"/>
                  </a:cubicBezTo>
                  <a:cubicBezTo>
                    <a:pt x="5009" y="4204"/>
                    <a:pt x="3976" y="5323"/>
                    <a:pt x="2699" y="5332"/>
                  </a:cubicBezTo>
                  <a:lnTo>
                    <a:pt x="2685" y="5332"/>
                  </a:lnTo>
                  <a:cubicBezTo>
                    <a:pt x="2067" y="5328"/>
                    <a:pt x="1481" y="5071"/>
                    <a:pt x="1061" y="4619"/>
                  </a:cubicBezTo>
                  <a:cubicBezTo>
                    <a:pt x="614" y="4141"/>
                    <a:pt x="366" y="3514"/>
                    <a:pt x="366" y="2860"/>
                  </a:cubicBezTo>
                  <a:cubicBezTo>
                    <a:pt x="357" y="2205"/>
                    <a:pt x="596" y="1574"/>
                    <a:pt x="1038" y="1095"/>
                  </a:cubicBezTo>
                  <a:cubicBezTo>
                    <a:pt x="1454" y="631"/>
                    <a:pt x="2045" y="364"/>
                    <a:pt x="2667" y="360"/>
                  </a:cubicBezTo>
                  <a:close/>
                  <a:moveTo>
                    <a:pt x="2688" y="0"/>
                  </a:moveTo>
                  <a:cubicBezTo>
                    <a:pt x="1987" y="0"/>
                    <a:pt x="1287" y="285"/>
                    <a:pt x="777" y="852"/>
                  </a:cubicBezTo>
                  <a:cubicBezTo>
                    <a:pt x="276" y="1398"/>
                    <a:pt x="1" y="2120"/>
                    <a:pt x="10" y="2864"/>
                  </a:cubicBezTo>
                  <a:cubicBezTo>
                    <a:pt x="10" y="3609"/>
                    <a:pt x="289" y="4326"/>
                    <a:pt x="799" y="4868"/>
                  </a:cubicBezTo>
                  <a:cubicBezTo>
                    <a:pt x="1287" y="5391"/>
                    <a:pt x="1968" y="5693"/>
                    <a:pt x="2685" y="5693"/>
                  </a:cubicBezTo>
                  <a:lnTo>
                    <a:pt x="2703" y="5693"/>
                  </a:lnTo>
                  <a:cubicBezTo>
                    <a:pt x="4179" y="5684"/>
                    <a:pt x="5375" y="4398"/>
                    <a:pt x="5366" y="2828"/>
                  </a:cubicBezTo>
                  <a:cubicBezTo>
                    <a:pt x="5366" y="2083"/>
                    <a:pt x="5081" y="1366"/>
                    <a:pt x="4571" y="825"/>
                  </a:cubicBezTo>
                  <a:cubicBezTo>
                    <a:pt x="4064" y="275"/>
                    <a:pt x="3376" y="0"/>
                    <a:pt x="2688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6093650" y="658872"/>
              <a:ext cx="639140" cy="604805"/>
            </a:xfrm>
            <a:custGeom>
              <a:rect b="b" l="l" r="r" t="t"/>
              <a:pathLst>
                <a:path extrusionOk="0" h="4985" w="5268">
                  <a:moveTo>
                    <a:pt x="2437" y="1"/>
                  </a:moveTo>
                  <a:cubicBezTo>
                    <a:pt x="2418" y="1"/>
                    <a:pt x="2398" y="1"/>
                    <a:pt x="2379" y="2"/>
                  </a:cubicBezTo>
                  <a:cubicBezTo>
                    <a:pt x="1" y="65"/>
                    <a:pt x="272" y="3016"/>
                    <a:pt x="1454" y="4311"/>
                  </a:cubicBezTo>
                  <a:cubicBezTo>
                    <a:pt x="1711" y="4591"/>
                    <a:pt x="2018" y="4839"/>
                    <a:pt x="2383" y="4938"/>
                  </a:cubicBezTo>
                  <a:cubicBezTo>
                    <a:pt x="2499" y="4970"/>
                    <a:pt x="2618" y="4985"/>
                    <a:pt x="2737" y="4985"/>
                  </a:cubicBezTo>
                  <a:cubicBezTo>
                    <a:pt x="3142" y="4985"/>
                    <a:pt x="3550" y="4811"/>
                    <a:pt x="3850" y="4532"/>
                  </a:cubicBezTo>
                  <a:cubicBezTo>
                    <a:pt x="5268" y="3213"/>
                    <a:pt x="4580" y="1"/>
                    <a:pt x="2437" y="1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6111242" y="637033"/>
              <a:ext cx="581511" cy="648967"/>
            </a:xfrm>
            <a:custGeom>
              <a:rect b="b" l="l" r="r" t="t"/>
              <a:pathLst>
                <a:path extrusionOk="0" h="5349" w="4793">
                  <a:moveTo>
                    <a:pt x="2293" y="367"/>
                  </a:moveTo>
                  <a:cubicBezTo>
                    <a:pt x="3069" y="367"/>
                    <a:pt x="3705" y="836"/>
                    <a:pt x="4039" y="1666"/>
                  </a:cubicBezTo>
                  <a:cubicBezTo>
                    <a:pt x="4404" y="2560"/>
                    <a:pt x="4368" y="3846"/>
                    <a:pt x="3579" y="4581"/>
                  </a:cubicBezTo>
                  <a:cubicBezTo>
                    <a:pt x="3297" y="4842"/>
                    <a:pt x="2932" y="4985"/>
                    <a:pt x="2585" y="4985"/>
                  </a:cubicBezTo>
                  <a:cubicBezTo>
                    <a:pt x="2482" y="4985"/>
                    <a:pt x="2381" y="4973"/>
                    <a:pt x="2284" y="4947"/>
                  </a:cubicBezTo>
                  <a:cubicBezTo>
                    <a:pt x="2004" y="4870"/>
                    <a:pt x="1724" y="4685"/>
                    <a:pt x="1444" y="4374"/>
                  </a:cubicBezTo>
                  <a:cubicBezTo>
                    <a:pt x="704" y="3561"/>
                    <a:pt x="397" y="2145"/>
                    <a:pt x="767" y="1269"/>
                  </a:cubicBezTo>
                  <a:cubicBezTo>
                    <a:pt x="1011" y="692"/>
                    <a:pt x="1507" y="385"/>
                    <a:pt x="2238" y="367"/>
                  </a:cubicBezTo>
                  <a:close/>
                  <a:moveTo>
                    <a:pt x="2284" y="1"/>
                  </a:moveTo>
                  <a:cubicBezTo>
                    <a:pt x="2266" y="1"/>
                    <a:pt x="2248" y="1"/>
                    <a:pt x="2229" y="1"/>
                  </a:cubicBezTo>
                  <a:cubicBezTo>
                    <a:pt x="1124" y="28"/>
                    <a:pt x="641" y="628"/>
                    <a:pt x="429" y="1125"/>
                  </a:cubicBezTo>
                  <a:cubicBezTo>
                    <a:pt x="0" y="2131"/>
                    <a:pt x="334" y="3697"/>
                    <a:pt x="1174" y="4617"/>
                  </a:cubicBezTo>
                  <a:cubicBezTo>
                    <a:pt x="1507" y="4978"/>
                    <a:pt x="1841" y="5204"/>
                    <a:pt x="2189" y="5299"/>
                  </a:cubicBezTo>
                  <a:cubicBezTo>
                    <a:pt x="2320" y="5330"/>
                    <a:pt x="2455" y="5348"/>
                    <a:pt x="2590" y="5348"/>
                  </a:cubicBezTo>
                  <a:cubicBezTo>
                    <a:pt x="3051" y="5344"/>
                    <a:pt x="3493" y="5159"/>
                    <a:pt x="3827" y="4843"/>
                  </a:cubicBezTo>
                  <a:cubicBezTo>
                    <a:pt x="4734" y="3999"/>
                    <a:pt x="4792" y="2533"/>
                    <a:pt x="4377" y="1522"/>
                  </a:cubicBezTo>
                  <a:cubicBezTo>
                    <a:pt x="3983" y="562"/>
                    <a:pt x="3208" y="1"/>
                    <a:pt x="2284" y="1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6362506" y="1061428"/>
              <a:ext cx="267279" cy="285842"/>
            </a:xfrm>
            <a:custGeom>
              <a:rect b="b" l="l" r="r" t="t"/>
              <a:pathLst>
                <a:path extrusionOk="0" h="2356" w="2203">
                  <a:moveTo>
                    <a:pt x="1105" y="0"/>
                  </a:moveTo>
                  <a:cubicBezTo>
                    <a:pt x="1102" y="0"/>
                    <a:pt x="1100" y="0"/>
                    <a:pt x="1097" y="0"/>
                  </a:cubicBezTo>
                  <a:cubicBezTo>
                    <a:pt x="492" y="5"/>
                    <a:pt x="0" y="537"/>
                    <a:pt x="5" y="1187"/>
                  </a:cubicBezTo>
                  <a:cubicBezTo>
                    <a:pt x="9" y="1834"/>
                    <a:pt x="502" y="2356"/>
                    <a:pt x="1103" y="2356"/>
                  </a:cubicBezTo>
                  <a:cubicBezTo>
                    <a:pt x="1105" y="2356"/>
                    <a:pt x="1108" y="2356"/>
                    <a:pt x="1110" y="2356"/>
                  </a:cubicBezTo>
                  <a:cubicBezTo>
                    <a:pt x="1715" y="2351"/>
                    <a:pt x="2202" y="1823"/>
                    <a:pt x="2198" y="1173"/>
                  </a:cubicBezTo>
                  <a:cubicBezTo>
                    <a:pt x="2198" y="526"/>
                    <a:pt x="1706" y="0"/>
                    <a:pt x="1105" y="0"/>
                  </a:cubicBezTo>
                  <a:close/>
                </a:path>
              </a:pathLst>
            </a:custGeom>
            <a:solidFill>
              <a:srgbClr val="FFE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6302814" y="909165"/>
              <a:ext cx="317144" cy="325394"/>
            </a:xfrm>
            <a:custGeom>
              <a:rect b="b" l="l" r="r" t="t"/>
              <a:pathLst>
                <a:path extrusionOk="0" h="2682" w="2614">
                  <a:moveTo>
                    <a:pt x="1304" y="1"/>
                  </a:moveTo>
                  <a:cubicBezTo>
                    <a:pt x="1301" y="1"/>
                    <a:pt x="1298" y="1"/>
                    <a:pt x="1296" y="1"/>
                  </a:cubicBezTo>
                  <a:cubicBezTo>
                    <a:pt x="578" y="5"/>
                    <a:pt x="1" y="610"/>
                    <a:pt x="5" y="1350"/>
                  </a:cubicBezTo>
                  <a:cubicBezTo>
                    <a:pt x="10" y="2087"/>
                    <a:pt x="592" y="2681"/>
                    <a:pt x="1306" y="2681"/>
                  </a:cubicBezTo>
                  <a:cubicBezTo>
                    <a:pt x="1308" y="2681"/>
                    <a:pt x="1311" y="2681"/>
                    <a:pt x="1314" y="2681"/>
                  </a:cubicBezTo>
                  <a:cubicBezTo>
                    <a:pt x="2031" y="2677"/>
                    <a:pt x="2613" y="2072"/>
                    <a:pt x="2604" y="1332"/>
                  </a:cubicBezTo>
                  <a:cubicBezTo>
                    <a:pt x="2600" y="595"/>
                    <a:pt x="2018" y="1"/>
                    <a:pt x="1304" y="1"/>
                  </a:cubicBezTo>
                  <a:close/>
                </a:path>
              </a:pathLst>
            </a:custGeom>
            <a:solidFill>
              <a:srgbClr val="FFE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6284252" y="1072348"/>
              <a:ext cx="177498" cy="162697"/>
            </a:xfrm>
            <a:custGeom>
              <a:rect b="b" l="l" r="r" t="t"/>
              <a:pathLst>
                <a:path extrusionOk="0" h="1341" w="1463">
                  <a:moveTo>
                    <a:pt x="736" y="0"/>
                  </a:moveTo>
                  <a:cubicBezTo>
                    <a:pt x="733" y="0"/>
                    <a:pt x="730" y="0"/>
                    <a:pt x="727" y="0"/>
                  </a:cubicBezTo>
                  <a:cubicBezTo>
                    <a:pt x="325" y="0"/>
                    <a:pt x="0" y="307"/>
                    <a:pt x="0" y="677"/>
                  </a:cubicBezTo>
                  <a:cubicBezTo>
                    <a:pt x="0" y="1045"/>
                    <a:pt x="329" y="1341"/>
                    <a:pt x="727" y="1341"/>
                  </a:cubicBezTo>
                  <a:cubicBezTo>
                    <a:pt x="730" y="1341"/>
                    <a:pt x="733" y="1341"/>
                    <a:pt x="736" y="1341"/>
                  </a:cubicBezTo>
                  <a:cubicBezTo>
                    <a:pt x="1137" y="1336"/>
                    <a:pt x="1462" y="1038"/>
                    <a:pt x="1462" y="664"/>
                  </a:cubicBezTo>
                  <a:cubicBezTo>
                    <a:pt x="1458" y="297"/>
                    <a:pt x="1133" y="0"/>
                    <a:pt x="736" y="0"/>
                  </a:cubicBezTo>
                  <a:close/>
                </a:path>
              </a:pathLst>
            </a:custGeom>
            <a:solidFill>
              <a:srgbClr val="F2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6417224" y="1029520"/>
              <a:ext cx="101670" cy="44648"/>
            </a:xfrm>
            <a:custGeom>
              <a:rect b="b" l="l" r="r" t="t"/>
              <a:pathLst>
                <a:path extrusionOk="0" h="368" w="838">
                  <a:moveTo>
                    <a:pt x="71" y="1"/>
                  </a:moveTo>
                  <a:cubicBezTo>
                    <a:pt x="57" y="1"/>
                    <a:pt x="44" y="5"/>
                    <a:pt x="32" y="15"/>
                  </a:cubicBezTo>
                  <a:cubicBezTo>
                    <a:pt x="5" y="38"/>
                    <a:pt x="1" y="74"/>
                    <a:pt x="23" y="101"/>
                  </a:cubicBezTo>
                  <a:cubicBezTo>
                    <a:pt x="163" y="268"/>
                    <a:pt x="371" y="367"/>
                    <a:pt x="587" y="367"/>
                  </a:cubicBezTo>
                  <a:cubicBezTo>
                    <a:pt x="646" y="367"/>
                    <a:pt x="705" y="358"/>
                    <a:pt x="763" y="344"/>
                  </a:cubicBezTo>
                  <a:cubicBezTo>
                    <a:pt x="837" y="324"/>
                    <a:pt x="818" y="224"/>
                    <a:pt x="752" y="224"/>
                  </a:cubicBezTo>
                  <a:cubicBezTo>
                    <a:pt x="745" y="224"/>
                    <a:pt x="739" y="225"/>
                    <a:pt x="732" y="227"/>
                  </a:cubicBezTo>
                  <a:cubicBezTo>
                    <a:pt x="684" y="239"/>
                    <a:pt x="636" y="244"/>
                    <a:pt x="588" y="244"/>
                  </a:cubicBezTo>
                  <a:cubicBezTo>
                    <a:pt x="409" y="244"/>
                    <a:pt x="235" y="166"/>
                    <a:pt x="118" y="24"/>
                  </a:cubicBezTo>
                  <a:cubicBezTo>
                    <a:pt x="105" y="9"/>
                    <a:pt x="88" y="1"/>
                    <a:pt x="71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889863" y="2858980"/>
              <a:ext cx="1186437" cy="811664"/>
            </a:xfrm>
            <a:custGeom>
              <a:rect b="b" l="l" r="r" t="t"/>
              <a:pathLst>
                <a:path extrusionOk="0" h="6690" w="9779">
                  <a:moveTo>
                    <a:pt x="3872" y="1"/>
                  </a:moveTo>
                  <a:cubicBezTo>
                    <a:pt x="3863" y="1"/>
                    <a:pt x="3854" y="3"/>
                    <a:pt x="3845" y="7"/>
                  </a:cubicBezTo>
                  <a:cubicBezTo>
                    <a:pt x="1832" y="688"/>
                    <a:pt x="506" y="2881"/>
                    <a:pt x="858" y="4921"/>
                  </a:cubicBezTo>
                  <a:cubicBezTo>
                    <a:pt x="850" y="4921"/>
                    <a:pt x="842" y="4921"/>
                    <a:pt x="834" y="4921"/>
                  </a:cubicBezTo>
                  <a:cubicBezTo>
                    <a:pt x="599" y="4921"/>
                    <a:pt x="379" y="5050"/>
                    <a:pt x="226" y="5277"/>
                  </a:cubicBezTo>
                  <a:cubicBezTo>
                    <a:pt x="28" y="5566"/>
                    <a:pt x="0" y="5923"/>
                    <a:pt x="158" y="6184"/>
                  </a:cubicBezTo>
                  <a:cubicBezTo>
                    <a:pt x="359" y="6527"/>
                    <a:pt x="744" y="6683"/>
                    <a:pt x="1129" y="6683"/>
                  </a:cubicBezTo>
                  <a:cubicBezTo>
                    <a:pt x="1359" y="6683"/>
                    <a:pt x="1588" y="6627"/>
                    <a:pt x="1778" y="6523"/>
                  </a:cubicBezTo>
                  <a:cubicBezTo>
                    <a:pt x="1810" y="6505"/>
                    <a:pt x="1841" y="6487"/>
                    <a:pt x="1873" y="6469"/>
                  </a:cubicBezTo>
                  <a:cubicBezTo>
                    <a:pt x="2026" y="6379"/>
                    <a:pt x="2183" y="6290"/>
                    <a:pt x="2324" y="6290"/>
                  </a:cubicBezTo>
                  <a:cubicBezTo>
                    <a:pt x="2375" y="6290"/>
                    <a:pt x="2423" y="6301"/>
                    <a:pt x="2469" y="6329"/>
                  </a:cubicBezTo>
                  <a:cubicBezTo>
                    <a:pt x="2518" y="6365"/>
                    <a:pt x="2559" y="6405"/>
                    <a:pt x="2595" y="6455"/>
                  </a:cubicBezTo>
                  <a:cubicBezTo>
                    <a:pt x="2636" y="6509"/>
                    <a:pt x="2681" y="6554"/>
                    <a:pt x="2735" y="6595"/>
                  </a:cubicBezTo>
                  <a:cubicBezTo>
                    <a:pt x="2848" y="6676"/>
                    <a:pt x="2983" y="6690"/>
                    <a:pt x="3118" y="6690"/>
                  </a:cubicBezTo>
                  <a:lnTo>
                    <a:pt x="3132" y="6690"/>
                  </a:lnTo>
                  <a:cubicBezTo>
                    <a:pt x="3962" y="6681"/>
                    <a:pt x="4765" y="6378"/>
                    <a:pt x="5393" y="5832"/>
                  </a:cubicBezTo>
                  <a:cubicBezTo>
                    <a:pt x="5411" y="5914"/>
                    <a:pt x="5451" y="5990"/>
                    <a:pt x="5510" y="6044"/>
                  </a:cubicBezTo>
                  <a:cubicBezTo>
                    <a:pt x="5674" y="6201"/>
                    <a:pt x="5954" y="6271"/>
                    <a:pt x="6204" y="6271"/>
                  </a:cubicBezTo>
                  <a:cubicBezTo>
                    <a:pt x="6270" y="6271"/>
                    <a:pt x="6335" y="6266"/>
                    <a:pt x="6394" y="6257"/>
                  </a:cubicBezTo>
                  <a:cubicBezTo>
                    <a:pt x="7482" y="6085"/>
                    <a:pt x="8443" y="5458"/>
                    <a:pt x="9048" y="4537"/>
                  </a:cubicBezTo>
                  <a:cubicBezTo>
                    <a:pt x="9630" y="3621"/>
                    <a:pt x="9779" y="2493"/>
                    <a:pt x="9463" y="1460"/>
                  </a:cubicBezTo>
                  <a:cubicBezTo>
                    <a:pt x="9458" y="1435"/>
                    <a:pt x="9437" y="1425"/>
                    <a:pt x="9415" y="1425"/>
                  </a:cubicBezTo>
                  <a:cubicBezTo>
                    <a:pt x="9375" y="1425"/>
                    <a:pt x="9330" y="1456"/>
                    <a:pt x="9350" y="1496"/>
                  </a:cubicBezTo>
                  <a:cubicBezTo>
                    <a:pt x="9657" y="2498"/>
                    <a:pt x="9512" y="3585"/>
                    <a:pt x="8948" y="4474"/>
                  </a:cubicBezTo>
                  <a:cubicBezTo>
                    <a:pt x="8366" y="5363"/>
                    <a:pt x="7428" y="5968"/>
                    <a:pt x="6376" y="6139"/>
                  </a:cubicBezTo>
                  <a:cubicBezTo>
                    <a:pt x="6324" y="6147"/>
                    <a:pt x="6267" y="6151"/>
                    <a:pt x="6208" y="6151"/>
                  </a:cubicBezTo>
                  <a:cubicBezTo>
                    <a:pt x="5985" y="6151"/>
                    <a:pt x="5731" y="6094"/>
                    <a:pt x="5596" y="5959"/>
                  </a:cubicBezTo>
                  <a:cubicBezTo>
                    <a:pt x="5528" y="5896"/>
                    <a:pt x="5492" y="5801"/>
                    <a:pt x="5505" y="5711"/>
                  </a:cubicBezTo>
                  <a:cubicBezTo>
                    <a:pt x="5510" y="5684"/>
                    <a:pt x="5496" y="5661"/>
                    <a:pt x="5474" y="5647"/>
                  </a:cubicBezTo>
                  <a:cubicBezTo>
                    <a:pt x="5465" y="5644"/>
                    <a:pt x="5454" y="5641"/>
                    <a:pt x="5444" y="5641"/>
                  </a:cubicBezTo>
                  <a:cubicBezTo>
                    <a:pt x="5430" y="5641"/>
                    <a:pt x="5417" y="5646"/>
                    <a:pt x="5406" y="5656"/>
                  </a:cubicBezTo>
                  <a:cubicBezTo>
                    <a:pt x="4788" y="6239"/>
                    <a:pt x="3976" y="6563"/>
                    <a:pt x="3132" y="6568"/>
                  </a:cubicBezTo>
                  <a:cubicBezTo>
                    <a:pt x="3116" y="6569"/>
                    <a:pt x="3099" y="6569"/>
                    <a:pt x="3083" y="6569"/>
                  </a:cubicBezTo>
                  <a:cubicBezTo>
                    <a:pt x="2981" y="6569"/>
                    <a:pt x="2876" y="6555"/>
                    <a:pt x="2803" y="6500"/>
                  </a:cubicBezTo>
                  <a:cubicBezTo>
                    <a:pt x="2757" y="6464"/>
                    <a:pt x="2721" y="6428"/>
                    <a:pt x="2690" y="6383"/>
                  </a:cubicBezTo>
                  <a:cubicBezTo>
                    <a:pt x="2645" y="6324"/>
                    <a:pt x="2591" y="6270"/>
                    <a:pt x="2532" y="6229"/>
                  </a:cubicBezTo>
                  <a:cubicBezTo>
                    <a:pt x="2465" y="6187"/>
                    <a:pt x="2395" y="6170"/>
                    <a:pt x="2325" y="6170"/>
                  </a:cubicBezTo>
                  <a:cubicBezTo>
                    <a:pt x="2152" y="6170"/>
                    <a:pt x="1974" y="6272"/>
                    <a:pt x="1814" y="6365"/>
                  </a:cubicBezTo>
                  <a:lnTo>
                    <a:pt x="1720" y="6419"/>
                  </a:lnTo>
                  <a:cubicBezTo>
                    <a:pt x="1551" y="6513"/>
                    <a:pt x="1346" y="6561"/>
                    <a:pt x="1140" y="6561"/>
                  </a:cubicBezTo>
                  <a:cubicBezTo>
                    <a:pt x="790" y="6561"/>
                    <a:pt x="438" y="6421"/>
                    <a:pt x="262" y="6126"/>
                  </a:cubicBezTo>
                  <a:cubicBezTo>
                    <a:pt x="131" y="5905"/>
                    <a:pt x="154" y="5589"/>
                    <a:pt x="325" y="5345"/>
                  </a:cubicBezTo>
                  <a:cubicBezTo>
                    <a:pt x="456" y="5151"/>
                    <a:pt x="642" y="5041"/>
                    <a:pt x="838" y="5041"/>
                  </a:cubicBezTo>
                  <a:cubicBezTo>
                    <a:pt x="865" y="5041"/>
                    <a:pt x="893" y="5043"/>
                    <a:pt x="921" y="5047"/>
                  </a:cubicBezTo>
                  <a:cubicBezTo>
                    <a:pt x="925" y="5048"/>
                    <a:pt x="929" y="5049"/>
                    <a:pt x="934" y="5049"/>
                  </a:cubicBezTo>
                  <a:cubicBezTo>
                    <a:pt x="969" y="5049"/>
                    <a:pt x="997" y="5016"/>
                    <a:pt x="989" y="4980"/>
                  </a:cubicBezTo>
                  <a:cubicBezTo>
                    <a:pt x="601" y="2972"/>
                    <a:pt x="1900" y="792"/>
                    <a:pt x="3881" y="120"/>
                  </a:cubicBezTo>
                  <a:cubicBezTo>
                    <a:pt x="3956" y="100"/>
                    <a:pt x="3931" y="1"/>
                    <a:pt x="3872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5900986" y="3197476"/>
              <a:ext cx="42342" cy="91600"/>
            </a:xfrm>
            <a:custGeom>
              <a:rect b="b" l="l" r="r" t="t"/>
              <a:pathLst>
                <a:path extrusionOk="0" h="755" w="349">
                  <a:moveTo>
                    <a:pt x="286" y="1"/>
                  </a:moveTo>
                  <a:cubicBezTo>
                    <a:pt x="257" y="1"/>
                    <a:pt x="230" y="22"/>
                    <a:pt x="226" y="51"/>
                  </a:cubicBezTo>
                  <a:cubicBezTo>
                    <a:pt x="190" y="267"/>
                    <a:pt x="118" y="475"/>
                    <a:pt x="19" y="664"/>
                  </a:cubicBezTo>
                  <a:cubicBezTo>
                    <a:pt x="1" y="692"/>
                    <a:pt x="14" y="728"/>
                    <a:pt x="41" y="746"/>
                  </a:cubicBezTo>
                  <a:cubicBezTo>
                    <a:pt x="50" y="750"/>
                    <a:pt x="59" y="750"/>
                    <a:pt x="73" y="755"/>
                  </a:cubicBezTo>
                  <a:cubicBezTo>
                    <a:pt x="91" y="755"/>
                    <a:pt x="113" y="741"/>
                    <a:pt x="122" y="723"/>
                  </a:cubicBezTo>
                  <a:cubicBezTo>
                    <a:pt x="231" y="520"/>
                    <a:pt x="307" y="299"/>
                    <a:pt x="344" y="73"/>
                  </a:cubicBezTo>
                  <a:cubicBezTo>
                    <a:pt x="348" y="42"/>
                    <a:pt x="326" y="10"/>
                    <a:pt x="294" y="1"/>
                  </a:cubicBezTo>
                  <a:cubicBezTo>
                    <a:pt x="291" y="1"/>
                    <a:pt x="289" y="1"/>
                    <a:pt x="286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5813389" y="3202815"/>
              <a:ext cx="57265" cy="58964"/>
            </a:xfrm>
            <a:custGeom>
              <a:rect b="b" l="l" r="r" t="t"/>
              <a:pathLst>
                <a:path extrusionOk="0" h="486" w="472">
                  <a:moveTo>
                    <a:pt x="385" y="0"/>
                  </a:moveTo>
                  <a:cubicBezTo>
                    <a:pt x="370" y="0"/>
                    <a:pt x="356" y="6"/>
                    <a:pt x="344" y="20"/>
                  </a:cubicBezTo>
                  <a:lnTo>
                    <a:pt x="23" y="381"/>
                  </a:lnTo>
                  <a:cubicBezTo>
                    <a:pt x="1" y="408"/>
                    <a:pt x="5" y="444"/>
                    <a:pt x="28" y="467"/>
                  </a:cubicBezTo>
                  <a:cubicBezTo>
                    <a:pt x="41" y="476"/>
                    <a:pt x="55" y="485"/>
                    <a:pt x="68" y="485"/>
                  </a:cubicBezTo>
                  <a:cubicBezTo>
                    <a:pt x="86" y="485"/>
                    <a:pt x="100" y="476"/>
                    <a:pt x="113" y="463"/>
                  </a:cubicBezTo>
                  <a:lnTo>
                    <a:pt x="434" y="102"/>
                  </a:lnTo>
                  <a:cubicBezTo>
                    <a:pt x="471" y="57"/>
                    <a:pt x="429" y="0"/>
                    <a:pt x="385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5672288" y="3194807"/>
              <a:ext cx="86262" cy="56052"/>
            </a:xfrm>
            <a:custGeom>
              <a:rect b="b" l="l" r="r" t="t"/>
              <a:pathLst>
                <a:path extrusionOk="0" h="462" w="711">
                  <a:moveTo>
                    <a:pt x="623" y="0"/>
                  </a:moveTo>
                  <a:cubicBezTo>
                    <a:pt x="613" y="0"/>
                    <a:pt x="602" y="3"/>
                    <a:pt x="591" y="10"/>
                  </a:cubicBezTo>
                  <a:lnTo>
                    <a:pt x="54" y="348"/>
                  </a:lnTo>
                  <a:cubicBezTo>
                    <a:pt x="1" y="379"/>
                    <a:pt x="21" y="461"/>
                    <a:pt x="80" y="461"/>
                  </a:cubicBezTo>
                  <a:cubicBezTo>
                    <a:pt x="82" y="461"/>
                    <a:pt x="84" y="461"/>
                    <a:pt x="85" y="461"/>
                  </a:cubicBezTo>
                  <a:cubicBezTo>
                    <a:pt x="99" y="461"/>
                    <a:pt x="108" y="456"/>
                    <a:pt x="117" y="447"/>
                  </a:cubicBezTo>
                  <a:lnTo>
                    <a:pt x="654" y="109"/>
                  </a:lnTo>
                  <a:cubicBezTo>
                    <a:pt x="710" y="75"/>
                    <a:pt x="676" y="0"/>
                    <a:pt x="623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5734043" y="3336636"/>
              <a:ext cx="99001" cy="63574"/>
            </a:xfrm>
            <a:custGeom>
              <a:rect b="b" l="l" r="r" t="t"/>
              <a:pathLst>
                <a:path extrusionOk="0" h="524" w="816">
                  <a:moveTo>
                    <a:pt x="727" y="1"/>
                  </a:moveTo>
                  <a:cubicBezTo>
                    <a:pt x="714" y="1"/>
                    <a:pt x="700" y="6"/>
                    <a:pt x="686" y="18"/>
                  </a:cubicBezTo>
                  <a:cubicBezTo>
                    <a:pt x="492" y="176"/>
                    <a:pt x="280" y="307"/>
                    <a:pt x="50" y="411"/>
                  </a:cubicBezTo>
                  <a:cubicBezTo>
                    <a:pt x="0" y="442"/>
                    <a:pt x="18" y="519"/>
                    <a:pt x="77" y="524"/>
                  </a:cubicBezTo>
                  <a:cubicBezTo>
                    <a:pt x="86" y="524"/>
                    <a:pt x="95" y="524"/>
                    <a:pt x="104" y="519"/>
                  </a:cubicBezTo>
                  <a:cubicBezTo>
                    <a:pt x="339" y="411"/>
                    <a:pt x="560" y="276"/>
                    <a:pt x="758" y="113"/>
                  </a:cubicBezTo>
                  <a:cubicBezTo>
                    <a:pt x="815" y="74"/>
                    <a:pt x="777" y="1"/>
                    <a:pt x="727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5668891" y="3304242"/>
              <a:ext cx="79589" cy="48409"/>
            </a:xfrm>
            <a:custGeom>
              <a:rect b="b" l="l" r="r" t="t"/>
              <a:pathLst>
                <a:path extrusionOk="0" h="399" w="656">
                  <a:moveTo>
                    <a:pt x="570" y="1"/>
                  </a:moveTo>
                  <a:cubicBezTo>
                    <a:pt x="558" y="1"/>
                    <a:pt x="545" y="5"/>
                    <a:pt x="533" y="15"/>
                  </a:cubicBezTo>
                  <a:cubicBezTo>
                    <a:pt x="388" y="123"/>
                    <a:pt x="231" y="213"/>
                    <a:pt x="59" y="285"/>
                  </a:cubicBezTo>
                  <a:cubicBezTo>
                    <a:pt x="0" y="308"/>
                    <a:pt x="18" y="398"/>
                    <a:pt x="82" y="398"/>
                  </a:cubicBezTo>
                  <a:cubicBezTo>
                    <a:pt x="91" y="398"/>
                    <a:pt x="100" y="398"/>
                    <a:pt x="104" y="394"/>
                  </a:cubicBezTo>
                  <a:cubicBezTo>
                    <a:pt x="285" y="321"/>
                    <a:pt x="452" y="227"/>
                    <a:pt x="605" y="109"/>
                  </a:cubicBezTo>
                  <a:cubicBezTo>
                    <a:pt x="656" y="70"/>
                    <a:pt x="619" y="1"/>
                    <a:pt x="570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5556059" y="3423747"/>
              <a:ext cx="85413" cy="45497"/>
            </a:xfrm>
            <a:custGeom>
              <a:rect b="b" l="l" r="r" t="t"/>
              <a:pathLst>
                <a:path extrusionOk="0" h="375" w="704">
                  <a:moveTo>
                    <a:pt x="611" y="0"/>
                  </a:moveTo>
                  <a:cubicBezTo>
                    <a:pt x="597" y="0"/>
                    <a:pt x="583" y="5"/>
                    <a:pt x="569" y="18"/>
                  </a:cubicBezTo>
                  <a:cubicBezTo>
                    <a:pt x="425" y="135"/>
                    <a:pt x="254" y="216"/>
                    <a:pt x="73" y="257"/>
                  </a:cubicBezTo>
                  <a:cubicBezTo>
                    <a:pt x="1" y="270"/>
                    <a:pt x="10" y="374"/>
                    <a:pt x="87" y="374"/>
                  </a:cubicBezTo>
                  <a:lnTo>
                    <a:pt x="96" y="374"/>
                  </a:lnTo>
                  <a:cubicBezTo>
                    <a:pt x="299" y="329"/>
                    <a:pt x="484" y="243"/>
                    <a:pt x="646" y="113"/>
                  </a:cubicBezTo>
                  <a:cubicBezTo>
                    <a:pt x="703" y="73"/>
                    <a:pt x="662" y="0"/>
                    <a:pt x="611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5532764" y="3300845"/>
              <a:ext cx="92571" cy="44648"/>
            </a:xfrm>
            <a:custGeom>
              <a:rect b="b" l="l" r="r" t="t"/>
              <a:pathLst>
                <a:path extrusionOk="0" h="368" w="763">
                  <a:moveTo>
                    <a:pt x="679" y="0"/>
                  </a:moveTo>
                  <a:cubicBezTo>
                    <a:pt x="661" y="0"/>
                    <a:pt x="643" y="9"/>
                    <a:pt x="631" y="29"/>
                  </a:cubicBezTo>
                  <a:cubicBezTo>
                    <a:pt x="539" y="170"/>
                    <a:pt x="386" y="251"/>
                    <a:pt x="224" y="251"/>
                  </a:cubicBezTo>
                  <a:cubicBezTo>
                    <a:pt x="179" y="251"/>
                    <a:pt x="134" y="245"/>
                    <a:pt x="89" y="232"/>
                  </a:cubicBezTo>
                  <a:cubicBezTo>
                    <a:pt x="88" y="232"/>
                    <a:pt x="86" y="232"/>
                    <a:pt x="84" y="232"/>
                  </a:cubicBezTo>
                  <a:cubicBezTo>
                    <a:pt x="25" y="232"/>
                    <a:pt x="0" y="314"/>
                    <a:pt x="53" y="345"/>
                  </a:cubicBezTo>
                  <a:cubicBezTo>
                    <a:pt x="107" y="363"/>
                    <a:pt x="166" y="367"/>
                    <a:pt x="220" y="367"/>
                  </a:cubicBezTo>
                  <a:cubicBezTo>
                    <a:pt x="224" y="368"/>
                    <a:pt x="228" y="368"/>
                    <a:pt x="232" y="368"/>
                  </a:cubicBezTo>
                  <a:cubicBezTo>
                    <a:pt x="435" y="368"/>
                    <a:pt x="624" y="260"/>
                    <a:pt x="734" y="92"/>
                  </a:cubicBezTo>
                  <a:cubicBezTo>
                    <a:pt x="763" y="45"/>
                    <a:pt x="721" y="0"/>
                    <a:pt x="679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5698980" y="3407247"/>
              <a:ext cx="106038" cy="60299"/>
            </a:xfrm>
            <a:custGeom>
              <a:rect b="b" l="l" r="r" t="t"/>
              <a:pathLst>
                <a:path extrusionOk="0" h="497" w="874">
                  <a:moveTo>
                    <a:pt x="789" y="0"/>
                  </a:moveTo>
                  <a:cubicBezTo>
                    <a:pt x="779" y="0"/>
                    <a:pt x="769" y="3"/>
                    <a:pt x="759" y="9"/>
                  </a:cubicBezTo>
                  <a:lnTo>
                    <a:pt x="55" y="384"/>
                  </a:lnTo>
                  <a:cubicBezTo>
                    <a:pt x="1" y="415"/>
                    <a:pt x="23" y="497"/>
                    <a:pt x="86" y="497"/>
                  </a:cubicBezTo>
                  <a:cubicBezTo>
                    <a:pt x="95" y="497"/>
                    <a:pt x="104" y="497"/>
                    <a:pt x="113" y="492"/>
                  </a:cubicBezTo>
                  <a:lnTo>
                    <a:pt x="813" y="113"/>
                  </a:lnTo>
                  <a:cubicBezTo>
                    <a:pt x="874" y="83"/>
                    <a:pt x="841" y="0"/>
                    <a:pt x="789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5423087" y="3413071"/>
              <a:ext cx="101185" cy="35912"/>
            </a:xfrm>
            <a:custGeom>
              <a:rect b="b" l="l" r="r" t="t"/>
              <a:pathLst>
                <a:path extrusionOk="0" h="296" w="834">
                  <a:moveTo>
                    <a:pt x="746" y="0"/>
                  </a:moveTo>
                  <a:cubicBezTo>
                    <a:pt x="737" y="0"/>
                    <a:pt x="728" y="2"/>
                    <a:pt x="718" y="6"/>
                  </a:cubicBezTo>
                  <a:cubicBezTo>
                    <a:pt x="506" y="74"/>
                    <a:pt x="289" y="133"/>
                    <a:pt x="68" y="173"/>
                  </a:cubicBezTo>
                  <a:cubicBezTo>
                    <a:pt x="0" y="191"/>
                    <a:pt x="9" y="291"/>
                    <a:pt x="82" y="295"/>
                  </a:cubicBezTo>
                  <a:lnTo>
                    <a:pt x="91" y="295"/>
                  </a:lnTo>
                  <a:cubicBezTo>
                    <a:pt x="316" y="250"/>
                    <a:pt x="537" y="191"/>
                    <a:pt x="758" y="119"/>
                  </a:cubicBezTo>
                  <a:cubicBezTo>
                    <a:pt x="834" y="100"/>
                    <a:pt x="808" y="0"/>
                    <a:pt x="746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5380380" y="3526024"/>
              <a:ext cx="83714" cy="35184"/>
            </a:xfrm>
            <a:custGeom>
              <a:rect b="b" l="l" r="r" t="t"/>
              <a:pathLst>
                <a:path extrusionOk="0" h="290" w="690">
                  <a:moveTo>
                    <a:pt x="600" y="0"/>
                  </a:moveTo>
                  <a:cubicBezTo>
                    <a:pt x="590" y="0"/>
                    <a:pt x="580" y="3"/>
                    <a:pt x="569" y="10"/>
                  </a:cubicBezTo>
                  <a:cubicBezTo>
                    <a:pt x="420" y="100"/>
                    <a:pt x="249" y="154"/>
                    <a:pt x="73" y="167"/>
                  </a:cubicBezTo>
                  <a:cubicBezTo>
                    <a:pt x="0" y="176"/>
                    <a:pt x="0" y="285"/>
                    <a:pt x="77" y="289"/>
                  </a:cubicBezTo>
                  <a:lnTo>
                    <a:pt x="82" y="289"/>
                  </a:lnTo>
                  <a:cubicBezTo>
                    <a:pt x="276" y="276"/>
                    <a:pt x="465" y="213"/>
                    <a:pt x="632" y="113"/>
                  </a:cubicBezTo>
                  <a:cubicBezTo>
                    <a:pt x="689" y="79"/>
                    <a:pt x="653" y="0"/>
                    <a:pt x="600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5269975" y="3402030"/>
              <a:ext cx="104703" cy="44769"/>
            </a:xfrm>
            <a:custGeom>
              <a:rect b="b" l="l" r="r" t="t"/>
              <a:pathLst>
                <a:path extrusionOk="0" h="369" w="863">
                  <a:moveTo>
                    <a:pt x="777" y="0"/>
                  </a:moveTo>
                  <a:cubicBezTo>
                    <a:pt x="766" y="0"/>
                    <a:pt x="755" y="4"/>
                    <a:pt x="744" y="12"/>
                  </a:cubicBezTo>
                  <a:cubicBezTo>
                    <a:pt x="545" y="143"/>
                    <a:pt x="315" y="224"/>
                    <a:pt x="80" y="251"/>
                  </a:cubicBezTo>
                  <a:cubicBezTo>
                    <a:pt x="1" y="255"/>
                    <a:pt x="8" y="368"/>
                    <a:pt x="85" y="368"/>
                  </a:cubicBezTo>
                  <a:cubicBezTo>
                    <a:pt x="86" y="368"/>
                    <a:pt x="88" y="368"/>
                    <a:pt x="89" y="368"/>
                  </a:cubicBezTo>
                  <a:lnTo>
                    <a:pt x="94" y="368"/>
                  </a:lnTo>
                  <a:cubicBezTo>
                    <a:pt x="351" y="341"/>
                    <a:pt x="595" y="255"/>
                    <a:pt x="807" y="111"/>
                  </a:cubicBezTo>
                  <a:cubicBezTo>
                    <a:pt x="862" y="74"/>
                    <a:pt x="826" y="0"/>
                    <a:pt x="777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5345924" y="3262628"/>
              <a:ext cx="114531" cy="63696"/>
            </a:xfrm>
            <a:custGeom>
              <a:rect b="b" l="l" r="r" t="t"/>
              <a:pathLst>
                <a:path extrusionOk="0" h="525" w="944">
                  <a:moveTo>
                    <a:pt x="875" y="1"/>
                  </a:moveTo>
                  <a:cubicBezTo>
                    <a:pt x="864" y="1"/>
                    <a:pt x="854" y="4"/>
                    <a:pt x="844" y="10"/>
                  </a:cubicBezTo>
                  <a:cubicBezTo>
                    <a:pt x="596" y="177"/>
                    <a:pt x="330" y="308"/>
                    <a:pt x="50" y="412"/>
                  </a:cubicBezTo>
                  <a:cubicBezTo>
                    <a:pt x="18" y="421"/>
                    <a:pt x="0" y="457"/>
                    <a:pt x="14" y="488"/>
                  </a:cubicBezTo>
                  <a:cubicBezTo>
                    <a:pt x="18" y="511"/>
                    <a:pt x="41" y="525"/>
                    <a:pt x="68" y="525"/>
                  </a:cubicBezTo>
                  <a:lnTo>
                    <a:pt x="90" y="525"/>
                  </a:lnTo>
                  <a:cubicBezTo>
                    <a:pt x="379" y="421"/>
                    <a:pt x="654" y="281"/>
                    <a:pt x="907" y="109"/>
                  </a:cubicBezTo>
                  <a:cubicBezTo>
                    <a:pt x="934" y="91"/>
                    <a:pt x="943" y="55"/>
                    <a:pt x="925" y="28"/>
                  </a:cubicBezTo>
                  <a:cubicBezTo>
                    <a:pt x="914" y="11"/>
                    <a:pt x="894" y="1"/>
                    <a:pt x="875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6300873" y="1158731"/>
              <a:ext cx="221661" cy="433252"/>
            </a:xfrm>
            <a:custGeom>
              <a:rect b="b" l="l" r="r" t="t"/>
              <a:pathLst>
                <a:path extrusionOk="0" h="3571" w="1827">
                  <a:moveTo>
                    <a:pt x="1010" y="0"/>
                  </a:moveTo>
                  <a:cubicBezTo>
                    <a:pt x="980" y="0"/>
                    <a:pt x="951" y="19"/>
                    <a:pt x="951" y="60"/>
                  </a:cubicBezTo>
                  <a:cubicBezTo>
                    <a:pt x="933" y="304"/>
                    <a:pt x="1118" y="462"/>
                    <a:pt x="1294" y="615"/>
                  </a:cubicBezTo>
                  <a:cubicBezTo>
                    <a:pt x="1402" y="696"/>
                    <a:pt x="1492" y="796"/>
                    <a:pt x="1569" y="904"/>
                  </a:cubicBezTo>
                  <a:cubicBezTo>
                    <a:pt x="1700" y="1125"/>
                    <a:pt x="1668" y="1432"/>
                    <a:pt x="1470" y="1820"/>
                  </a:cubicBezTo>
                  <a:cubicBezTo>
                    <a:pt x="1136" y="2474"/>
                    <a:pt x="648" y="3034"/>
                    <a:pt x="53" y="3458"/>
                  </a:cubicBezTo>
                  <a:cubicBezTo>
                    <a:pt x="0" y="3493"/>
                    <a:pt x="24" y="3571"/>
                    <a:pt x="84" y="3571"/>
                  </a:cubicBezTo>
                  <a:cubicBezTo>
                    <a:pt x="85" y="3571"/>
                    <a:pt x="87" y="3571"/>
                    <a:pt x="89" y="3571"/>
                  </a:cubicBezTo>
                  <a:cubicBezTo>
                    <a:pt x="102" y="3571"/>
                    <a:pt x="116" y="3566"/>
                    <a:pt x="125" y="3557"/>
                  </a:cubicBezTo>
                  <a:cubicBezTo>
                    <a:pt x="739" y="3124"/>
                    <a:pt x="1235" y="2546"/>
                    <a:pt x="1578" y="1874"/>
                  </a:cubicBezTo>
                  <a:cubicBezTo>
                    <a:pt x="1794" y="1445"/>
                    <a:pt x="1826" y="1098"/>
                    <a:pt x="1673" y="841"/>
                  </a:cubicBezTo>
                  <a:cubicBezTo>
                    <a:pt x="1591" y="719"/>
                    <a:pt x="1488" y="615"/>
                    <a:pt x="1375" y="525"/>
                  </a:cubicBezTo>
                  <a:cubicBezTo>
                    <a:pt x="1203" y="376"/>
                    <a:pt x="1059" y="250"/>
                    <a:pt x="1073" y="69"/>
                  </a:cubicBezTo>
                  <a:cubicBezTo>
                    <a:pt x="1077" y="24"/>
                    <a:pt x="1043" y="0"/>
                    <a:pt x="1010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6345521" y="3219436"/>
              <a:ext cx="70247" cy="115137"/>
            </a:xfrm>
            <a:custGeom>
              <a:rect b="b" l="l" r="r" t="t"/>
              <a:pathLst>
                <a:path extrusionOk="0" h="949" w="579">
                  <a:moveTo>
                    <a:pt x="524" y="1"/>
                  </a:moveTo>
                  <a:cubicBezTo>
                    <a:pt x="488" y="1"/>
                    <a:pt x="461" y="28"/>
                    <a:pt x="461" y="59"/>
                  </a:cubicBezTo>
                  <a:cubicBezTo>
                    <a:pt x="438" y="366"/>
                    <a:pt x="289" y="650"/>
                    <a:pt x="46" y="840"/>
                  </a:cubicBezTo>
                  <a:cubicBezTo>
                    <a:pt x="1" y="876"/>
                    <a:pt x="28" y="948"/>
                    <a:pt x="86" y="948"/>
                  </a:cubicBezTo>
                  <a:cubicBezTo>
                    <a:pt x="100" y="948"/>
                    <a:pt x="109" y="944"/>
                    <a:pt x="122" y="935"/>
                  </a:cubicBezTo>
                  <a:cubicBezTo>
                    <a:pt x="389" y="723"/>
                    <a:pt x="556" y="407"/>
                    <a:pt x="578" y="64"/>
                  </a:cubicBezTo>
                  <a:cubicBezTo>
                    <a:pt x="578" y="32"/>
                    <a:pt x="556" y="5"/>
                    <a:pt x="524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6308881" y="3118008"/>
              <a:ext cx="54839" cy="64302"/>
            </a:xfrm>
            <a:custGeom>
              <a:rect b="b" l="l" r="r" t="t"/>
              <a:pathLst>
                <a:path extrusionOk="0" h="530" w="452">
                  <a:moveTo>
                    <a:pt x="370" y="0"/>
                  </a:moveTo>
                  <a:cubicBezTo>
                    <a:pt x="350" y="0"/>
                    <a:pt x="331" y="8"/>
                    <a:pt x="321" y="24"/>
                  </a:cubicBezTo>
                  <a:lnTo>
                    <a:pt x="18" y="431"/>
                  </a:lnTo>
                  <a:cubicBezTo>
                    <a:pt x="0" y="458"/>
                    <a:pt x="5" y="498"/>
                    <a:pt x="32" y="516"/>
                  </a:cubicBezTo>
                  <a:cubicBezTo>
                    <a:pt x="41" y="525"/>
                    <a:pt x="54" y="530"/>
                    <a:pt x="68" y="530"/>
                  </a:cubicBezTo>
                  <a:cubicBezTo>
                    <a:pt x="86" y="530"/>
                    <a:pt x="104" y="521"/>
                    <a:pt x="113" y="503"/>
                  </a:cubicBezTo>
                  <a:lnTo>
                    <a:pt x="429" y="110"/>
                  </a:lnTo>
                  <a:cubicBezTo>
                    <a:pt x="451" y="83"/>
                    <a:pt x="447" y="42"/>
                    <a:pt x="420" y="24"/>
                  </a:cubicBezTo>
                  <a:lnTo>
                    <a:pt x="411" y="15"/>
                  </a:lnTo>
                  <a:lnTo>
                    <a:pt x="406" y="11"/>
                  </a:lnTo>
                  <a:cubicBezTo>
                    <a:pt x="396" y="4"/>
                    <a:pt x="383" y="0"/>
                    <a:pt x="370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6248825" y="3025195"/>
              <a:ext cx="91358" cy="60299"/>
            </a:xfrm>
            <a:custGeom>
              <a:rect b="b" l="l" r="r" t="t"/>
              <a:pathLst>
                <a:path extrusionOk="0" h="497" w="753">
                  <a:moveTo>
                    <a:pt x="683" y="1"/>
                  </a:moveTo>
                  <a:cubicBezTo>
                    <a:pt x="676" y="1"/>
                    <a:pt x="669" y="2"/>
                    <a:pt x="662" y="4"/>
                  </a:cubicBezTo>
                  <a:cubicBezTo>
                    <a:pt x="554" y="58"/>
                    <a:pt x="450" y="122"/>
                    <a:pt x="355" y="198"/>
                  </a:cubicBezTo>
                  <a:lnTo>
                    <a:pt x="58" y="383"/>
                  </a:lnTo>
                  <a:cubicBezTo>
                    <a:pt x="0" y="414"/>
                    <a:pt x="25" y="496"/>
                    <a:pt x="84" y="496"/>
                  </a:cubicBezTo>
                  <a:cubicBezTo>
                    <a:pt x="86" y="496"/>
                    <a:pt x="88" y="496"/>
                    <a:pt x="89" y="496"/>
                  </a:cubicBezTo>
                  <a:cubicBezTo>
                    <a:pt x="94" y="496"/>
                    <a:pt x="103" y="496"/>
                    <a:pt x="112" y="492"/>
                  </a:cubicBezTo>
                  <a:cubicBezTo>
                    <a:pt x="220" y="437"/>
                    <a:pt x="324" y="374"/>
                    <a:pt x="419" y="298"/>
                  </a:cubicBezTo>
                  <a:lnTo>
                    <a:pt x="716" y="113"/>
                  </a:lnTo>
                  <a:cubicBezTo>
                    <a:pt x="743" y="95"/>
                    <a:pt x="752" y="63"/>
                    <a:pt x="739" y="36"/>
                  </a:cubicBezTo>
                  <a:cubicBezTo>
                    <a:pt x="729" y="12"/>
                    <a:pt x="705" y="1"/>
                    <a:pt x="683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6218493" y="2902778"/>
              <a:ext cx="98637" cy="35912"/>
            </a:xfrm>
            <a:custGeom>
              <a:rect b="b" l="l" r="r" t="t"/>
              <a:pathLst>
                <a:path extrusionOk="0" h="296" w="813">
                  <a:moveTo>
                    <a:pt x="744" y="1"/>
                  </a:moveTo>
                  <a:cubicBezTo>
                    <a:pt x="735" y="1"/>
                    <a:pt x="726" y="3"/>
                    <a:pt x="718" y="7"/>
                  </a:cubicBezTo>
                  <a:cubicBezTo>
                    <a:pt x="515" y="106"/>
                    <a:pt x="299" y="165"/>
                    <a:pt x="77" y="174"/>
                  </a:cubicBezTo>
                  <a:cubicBezTo>
                    <a:pt x="1" y="183"/>
                    <a:pt x="5" y="291"/>
                    <a:pt x="77" y="296"/>
                  </a:cubicBezTo>
                  <a:lnTo>
                    <a:pt x="82" y="296"/>
                  </a:lnTo>
                  <a:cubicBezTo>
                    <a:pt x="321" y="282"/>
                    <a:pt x="556" y="224"/>
                    <a:pt x="772" y="115"/>
                  </a:cubicBezTo>
                  <a:cubicBezTo>
                    <a:pt x="799" y="97"/>
                    <a:pt x="813" y="61"/>
                    <a:pt x="799" y="34"/>
                  </a:cubicBezTo>
                  <a:cubicBezTo>
                    <a:pt x="787" y="12"/>
                    <a:pt x="765" y="1"/>
                    <a:pt x="744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6211457" y="2802806"/>
              <a:ext cx="67457" cy="17713"/>
            </a:xfrm>
            <a:custGeom>
              <a:rect b="b" l="l" r="r" t="t"/>
              <a:pathLst>
                <a:path extrusionOk="0" h="146" w="556">
                  <a:moveTo>
                    <a:pt x="492" y="1"/>
                  </a:moveTo>
                  <a:lnTo>
                    <a:pt x="72" y="23"/>
                  </a:lnTo>
                  <a:cubicBezTo>
                    <a:pt x="0" y="28"/>
                    <a:pt x="5" y="136"/>
                    <a:pt x="77" y="141"/>
                  </a:cubicBezTo>
                  <a:lnTo>
                    <a:pt x="77" y="145"/>
                  </a:lnTo>
                  <a:lnTo>
                    <a:pt x="501" y="127"/>
                  </a:lnTo>
                  <a:cubicBezTo>
                    <a:pt x="533" y="123"/>
                    <a:pt x="555" y="96"/>
                    <a:pt x="555" y="64"/>
                  </a:cubicBezTo>
                  <a:lnTo>
                    <a:pt x="555" y="59"/>
                  </a:lnTo>
                  <a:cubicBezTo>
                    <a:pt x="555" y="23"/>
                    <a:pt x="524" y="1"/>
                    <a:pt x="492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6271027" y="3435759"/>
              <a:ext cx="57144" cy="62482"/>
            </a:xfrm>
            <a:custGeom>
              <a:rect b="b" l="l" r="r" t="t"/>
              <a:pathLst>
                <a:path extrusionOk="0" h="515" w="471">
                  <a:moveTo>
                    <a:pt x="403" y="1"/>
                  </a:moveTo>
                  <a:cubicBezTo>
                    <a:pt x="386" y="1"/>
                    <a:pt x="370" y="8"/>
                    <a:pt x="357" y="23"/>
                  </a:cubicBezTo>
                  <a:lnTo>
                    <a:pt x="23" y="415"/>
                  </a:lnTo>
                  <a:cubicBezTo>
                    <a:pt x="1" y="442"/>
                    <a:pt x="5" y="478"/>
                    <a:pt x="33" y="501"/>
                  </a:cubicBezTo>
                  <a:cubicBezTo>
                    <a:pt x="42" y="510"/>
                    <a:pt x="55" y="514"/>
                    <a:pt x="69" y="514"/>
                  </a:cubicBezTo>
                  <a:cubicBezTo>
                    <a:pt x="87" y="514"/>
                    <a:pt x="105" y="510"/>
                    <a:pt x="114" y="496"/>
                  </a:cubicBezTo>
                  <a:lnTo>
                    <a:pt x="452" y="99"/>
                  </a:lnTo>
                  <a:cubicBezTo>
                    <a:pt x="470" y="77"/>
                    <a:pt x="470" y="45"/>
                    <a:pt x="452" y="23"/>
                  </a:cubicBezTo>
                  <a:lnTo>
                    <a:pt x="443" y="14"/>
                  </a:lnTo>
                  <a:cubicBezTo>
                    <a:pt x="431" y="5"/>
                    <a:pt x="417" y="1"/>
                    <a:pt x="403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6236086" y="3320015"/>
              <a:ext cx="63938" cy="37489"/>
            </a:xfrm>
            <a:custGeom>
              <a:rect b="b" l="l" r="r" t="t"/>
              <a:pathLst>
                <a:path extrusionOk="0" h="309" w="527">
                  <a:moveTo>
                    <a:pt x="445" y="0"/>
                  </a:moveTo>
                  <a:cubicBezTo>
                    <a:pt x="440" y="0"/>
                    <a:pt x="435" y="1"/>
                    <a:pt x="429" y="2"/>
                  </a:cubicBezTo>
                  <a:cubicBezTo>
                    <a:pt x="280" y="29"/>
                    <a:pt x="145" y="101"/>
                    <a:pt x="36" y="209"/>
                  </a:cubicBezTo>
                  <a:cubicBezTo>
                    <a:pt x="0" y="246"/>
                    <a:pt x="27" y="309"/>
                    <a:pt x="81" y="309"/>
                  </a:cubicBezTo>
                  <a:cubicBezTo>
                    <a:pt x="95" y="309"/>
                    <a:pt x="113" y="304"/>
                    <a:pt x="122" y="291"/>
                  </a:cubicBezTo>
                  <a:cubicBezTo>
                    <a:pt x="212" y="205"/>
                    <a:pt x="330" y="142"/>
                    <a:pt x="451" y="119"/>
                  </a:cubicBezTo>
                  <a:cubicBezTo>
                    <a:pt x="527" y="102"/>
                    <a:pt x="513" y="0"/>
                    <a:pt x="445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6198839" y="3212157"/>
              <a:ext cx="55931" cy="30938"/>
            </a:xfrm>
            <a:custGeom>
              <a:rect b="b" l="l" r="r" t="t"/>
              <a:pathLst>
                <a:path extrusionOk="0" h="255" w="461">
                  <a:moveTo>
                    <a:pt x="374" y="1"/>
                  </a:moveTo>
                  <a:cubicBezTo>
                    <a:pt x="366" y="1"/>
                    <a:pt x="357" y="2"/>
                    <a:pt x="348" y="6"/>
                  </a:cubicBezTo>
                  <a:lnTo>
                    <a:pt x="54" y="142"/>
                  </a:lnTo>
                  <a:cubicBezTo>
                    <a:pt x="0" y="173"/>
                    <a:pt x="18" y="250"/>
                    <a:pt x="77" y="255"/>
                  </a:cubicBezTo>
                  <a:lnTo>
                    <a:pt x="104" y="255"/>
                  </a:lnTo>
                  <a:lnTo>
                    <a:pt x="397" y="115"/>
                  </a:lnTo>
                  <a:cubicBezTo>
                    <a:pt x="460" y="83"/>
                    <a:pt x="431" y="1"/>
                    <a:pt x="374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8" name="Google Shape;578;p35"/>
          <p:cNvSpPr txBox="1"/>
          <p:nvPr>
            <p:ph idx="6" type="subTitle"/>
          </p:nvPr>
        </p:nvSpPr>
        <p:spPr>
          <a:xfrm flipH="1">
            <a:off x="6500237" y="769325"/>
            <a:ext cx="2169600" cy="1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xxxx</a:t>
            </a:r>
            <a:endParaRPr/>
          </a:p>
        </p:txBody>
      </p:sp>
      <p:pic>
        <p:nvPicPr>
          <p:cNvPr id="579" name="Google Shape;57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15" y="3452926"/>
            <a:ext cx="4088894" cy="840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50" y="1436013"/>
            <a:ext cx="4055825" cy="19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6325" y="1436025"/>
            <a:ext cx="4690749" cy="297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36"/>
          <p:cNvSpPr/>
          <p:nvPr/>
        </p:nvSpPr>
        <p:spPr>
          <a:xfrm>
            <a:off x="7608790" y="215225"/>
            <a:ext cx="1117800" cy="554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36"/>
          <p:cNvSpPr txBox="1"/>
          <p:nvPr>
            <p:ph type="title"/>
          </p:nvPr>
        </p:nvSpPr>
        <p:spPr>
          <a:xfrm>
            <a:off x="1946175" y="354225"/>
            <a:ext cx="5251800" cy="10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- Decision Tree</a:t>
            </a:r>
            <a:endParaRPr/>
          </a:p>
        </p:txBody>
      </p:sp>
      <p:sp>
        <p:nvSpPr>
          <p:cNvPr id="588" name="Google Shape;588;p36"/>
          <p:cNvSpPr txBox="1"/>
          <p:nvPr>
            <p:ph idx="5" type="subTitle"/>
          </p:nvPr>
        </p:nvSpPr>
        <p:spPr>
          <a:xfrm flipH="1">
            <a:off x="7608800" y="322175"/>
            <a:ext cx="1117800" cy="3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xxx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89" name="Google Shape;589;p36"/>
          <p:cNvSpPr/>
          <p:nvPr/>
        </p:nvSpPr>
        <p:spPr>
          <a:xfrm flipH="1">
            <a:off x="2084014" y="723506"/>
            <a:ext cx="200298" cy="206023"/>
          </a:xfrm>
          <a:custGeom>
            <a:rect b="b" l="l" r="r" t="t"/>
            <a:pathLst>
              <a:path extrusionOk="0" h="5326" w="5178">
                <a:moveTo>
                  <a:pt x="4310" y="0"/>
                </a:moveTo>
                <a:cubicBezTo>
                  <a:pt x="4151" y="0"/>
                  <a:pt x="3989" y="106"/>
                  <a:pt x="3864" y="212"/>
                </a:cubicBezTo>
                <a:cubicBezTo>
                  <a:pt x="3309" y="742"/>
                  <a:pt x="3018" y="1487"/>
                  <a:pt x="3056" y="2245"/>
                </a:cubicBezTo>
                <a:cubicBezTo>
                  <a:pt x="2576" y="1828"/>
                  <a:pt x="2059" y="1437"/>
                  <a:pt x="1516" y="1096"/>
                </a:cubicBezTo>
                <a:cubicBezTo>
                  <a:pt x="1283" y="938"/>
                  <a:pt x="997" y="786"/>
                  <a:pt x="731" y="786"/>
                </a:cubicBezTo>
                <a:cubicBezTo>
                  <a:pt x="592" y="786"/>
                  <a:pt x="458" y="827"/>
                  <a:pt x="341" y="932"/>
                </a:cubicBezTo>
                <a:cubicBezTo>
                  <a:pt x="0" y="1235"/>
                  <a:pt x="215" y="1803"/>
                  <a:pt x="468" y="2182"/>
                </a:cubicBezTo>
                <a:cubicBezTo>
                  <a:pt x="1377" y="3520"/>
                  <a:pt x="2766" y="4555"/>
                  <a:pt x="4180" y="5326"/>
                </a:cubicBezTo>
                <a:lnTo>
                  <a:pt x="4243" y="5288"/>
                </a:lnTo>
                <a:cubicBezTo>
                  <a:pt x="5026" y="3773"/>
                  <a:pt x="5177" y="2017"/>
                  <a:pt x="4685" y="389"/>
                </a:cubicBezTo>
                <a:cubicBezTo>
                  <a:pt x="4647" y="250"/>
                  <a:pt x="4571" y="123"/>
                  <a:pt x="4458" y="35"/>
                </a:cubicBezTo>
                <a:cubicBezTo>
                  <a:pt x="4409" y="11"/>
                  <a:pt x="4360" y="0"/>
                  <a:pt x="431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6"/>
          <p:cNvSpPr/>
          <p:nvPr/>
        </p:nvSpPr>
        <p:spPr>
          <a:xfrm flipH="1">
            <a:off x="1706496" y="474278"/>
            <a:ext cx="232855" cy="252406"/>
          </a:xfrm>
          <a:custGeom>
            <a:rect b="b" l="l" r="r" t="t"/>
            <a:pathLst>
              <a:path extrusionOk="0" h="10896" w="10052">
                <a:moveTo>
                  <a:pt x="2498" y="0"/>
                </a:moveTo>
                <a:cubicBezTo>
                  <a:pt x="1814" y="0"/>
                  <a:pt x="1247" y="779"/>
                  <a:pt x="1010" y="1489"/>
                </a:cubicBezTo>
                <a:cubicBezTo>
                  <a:pt x="0" y="4380"/>
                  <a:pt x="821" y="7878"/>
                  <a:pt x="1528" y="10870"/>
                </a:cubicBezTo>
                <a:lnTo>
                  <a:pt x="1680" y="10896"/>
                </a:lnTo>
                <a:cubicBezTo>
                  <a:pt x="2753" y="10618"/>
                  <a:pt x="3813" y="10290"/>
                  <a:pt x="4862" y="9936"/>
                </a:cubicBezTo>
                <a:cubicBezTo>
                  <a:pt x="6011" y="9557"/>
                  <a:pt x="7147" y="9115"/>
                  <a:pt x="8107" y="8396"/>
                </a:cubicBezTo>
                <a:cubicBezTo>
                  <a:pt x="9079" y="7663"/>
                  <a:pt x="9849" y="6615"/>
                  <a:pt x="9988" y="5428"/>
                </a:cubicBezTo>
                <a:cubicBezTo>
                  <a:pt x="10051" y="5062"/>
                  <a:pt x="9988" y="4683"/>
                  <a:pt x="9824" y="4367"/>
                </a:cubicBezTo>
                <a:cubicBezTo>
                  <a:pt x="9567" y="3953"/>
                  <a:pt x="9104" y="3798"/>
                  <a:pt x="8606" y="3798"/>
                </a:cubicBezTo>
                <a:cubicBezTo>
                  <a:pt x="8224" y="3798"/>
                  <a:pt x="7821" y="3889"/>
                  <a:pt x="7475" y="4027"/>
                </a:cubicBezTo>
                <a:cubicBezTo>
                  <a:pt x="6314" y="4506"/>
                  <a:pt x="5316" y="5315"/>
                  <a:pt x="4609" y="6350"/>
                </a:cubicBezTo>
                <a:cubicBezTo>
                  <a:pt x="4609" y="4620"/>
                  <a:pt x="4319" y="2915"/>
                  <a:pt x="3750" y="1286"/>
                </a:cubicBezTo>
                <a:cubicBezTo>
                  <a:pt x="3561" y="769"/>
                  <a:pt x="3283" y="201"/>
                  <a:pt x="2753" y="36"/>
                </a:cubicBezTo>
                <a:cubicBezTo>
                  <a:pt x="2666" y="12"/>
                  <a:pt x="2581" y="0"/>
                  <a:pt x="24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1" name="Google Shape;591;p36"/>
          <p:cNvGrpSpPr/>
          <p:nvPr/>
        </p:nvGrpSpPr>
        <p:grpSpPr>
          <a:xfrm>
            <a:off x="344481" y="163614"/>
            <a:ext cx="892206" cy="765757"/>
            <a:chOff x="4345114" y="448373"/>
            <a:chExt cx="4673682" cy="5561053"/>
          </a:xfrm>
        </p:grpSpPr>
        <p:sp>
          <p:nvSpPr>
            <p:cNvPr id="592" name="Google Shape;592;p36"/>
            <p:cNvSpPr/>
            <p:nvPr/>
          </p:nvSpPr>
          <p:spPr>
            <a:xfrm>
              <a:off x="7144810" y="3826789"/>
              <a:ext cx="1145429" cy="1282648"/>
            </a:xfrm>
            <a:custGeom>
              <a:rect b="b" l="l" r="r" t="t"/>
              <a:pathLst>
                <a:path extrusionOk="0" h="10572" w="9441">
                  <a:moveTo>
                    <a:pt x="3181" y="0"/>
                  </a:moveTo>
                  <a:cubicBezTo>
                    <a:pt x="3157" y="0"/>
                    <a:pt x="3132" y="4"/>
                    <a:pt x="3105" y="12"/>
                  </a:cubicBezTo>
                  <a:cubicBezTo>
                    <a:pt x="2054" y="391"/>
                    <a:pt x="1192" y="1082"/>
                    <a:pt x="677" y="1953"/>
                  </a:cubicBezTo>
                  <a:cubicBezTo>
                    <a:pt x="113" y="2900"/>
                    <a:pt x="0" y="4042"/>
                    <a:pt x="375" y="5007"/>
                  </a:cubicBezTo>
                  <a:cubicBezTo>
                    <a:pt x="1074" y="6803"/>
                    <a:pt x="3182" y="7525"/>
                    <a:pt x="4377" y="7796"/>
                  </a:cubicBezTo>
                  <a:cubicBezTo>
                    <a:pt x="4892" y="7918"/>
                    <a:pt x="5420" y="7999"/>
                    <a:pt x="5925" y="8085"/>
                  </a:cubicBezTo>
                  <a:cubicBezTo>
                    <a:pt x="6927" y="8256"/>
                    <a:pt x="7960" y="8423"/>
                    <a:pt x="8890" y="8820"/>
                  </a:cubicBezTo>
                  <a:lnTo>
                    <a:pt x="8186" y="10255"/>
                  </a:lnTo>
                  <a:cubicBezTo>
                    <a:pt x="8114" y="10404"/>
                    <a:pt x="8217" y="10571"/>
                    <a:pt x="8384" y="10571"/>
                  </a:cubicBezTo>
                  <a:cubicBezTo>
                    <a:pt x="8466" y="10571"/>
                    <a:pt x="8547" y="10521"/>
                    <a:pt x="8583" y="10445"/>
                  </a:cubicBezTo>
                  <a:lnTo>
                    <a:pt x="9386" y="8802"/>
                  </a:lnTo>
                  <a:cubicBezTo>
                    <a:pt x="9440" y="8694"/>
                    <a:pt x="9395" y="8559"/>
                    <a:pt x="9282" y="8504"/>
                  </a:cubicBezTo>
                  <a:cubicBezTo>
                    <a:pt x="8244" y="8022"/>
                    <a:pt x="7103" y="7832"/>
                    <a:pt x="5997" y="7647"/>
                  </a:cubicBezTo>
                  <a:cubicBezTo>
                    <a:pt x="5496" y="7566"/>
                    <a:pt x="4978" y="7476"/>
                    <a:pt x="4477" y="7363"/>
                  </a:cubicBezTo>
                  <a:cubicBezTo>
                    <a:pt x="3367" y="7115"/>
                    <a:pt x="1413" y="6451"/>
                    <a:pt x="786" y="4845"/>
                  </a:cubicBezTo>
                  <a:cubicBezTo>
                    <a:pt x="461" y="4006"/>
                    <a:pt x="565" y="3008"/>
                    <a:pt x="1056" y="2174"/>
                  </a:cubicBezTo>
                  <a:cubicBezTo>
                    <a:pt x="1517" y="1393"/>
                    <a:pt x="2297" y="775"/>
                    <a:pt x="3258" y="423"/>
                  </a:cubicBezTo>
                  <a:cubicBezTo>
                    <a:pt x="3490" y="325"/>
                    <a:pt x="3399" y="0"/>
                    <a:pt x="31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6"/>
            <p:cNvSpPr/>
            <p:nvPr/>
          </p:nvSpPr>
          <p:spPr>
            <a:xfrm>
              <a:off x="7692228" y="4132043"/>
              <a:ext cx="176407" cy="1871317"/>
            </a:xfrm>
            <a:custGeom>
              <a:rect b="b" l="l" r="r" t="t"/>
              <a:pathLst>
                <a:path extrusionOk="0" h="15424" w="1454">
                  <a:moveTo>
                    <a:pt x="1138" y="1"/>
                  </a:moveTo>
                  <a:cubicBezTo>
                    <a:pt x="1016" y="1"/>
                    <a:pt x="917" y="100"/>
                    <a:pt x="917" y="222"/>
                  </a:cubicBezTo>
                  <a:lnTo>
                    <a:pt x="1016" y="13551"/>
                  </a:lnTo>
                  <a:lnTo>
                    <a:pt x="64" y="15085"/>
                  </a:lnTo>
                  <a:cubicBezTo>
                    <a:pt x="1" y="15189"/>
                    <a:pt x="32" y="15324"/>
                    <a:pt x="136" y="15392"/>
                  </a:cubicBezTo>
                  <a:cubicBezTo>
                    <a:pt x="168" y="15410"/>
                    <a:pt x="208" y="15424"/>
                    <a:pt x="249" y="15424"/>
                  </a:cubicBezTo>
                  <a:cubicBezTo>
                    <a:pt x="326" y="15424"/>
                    <a:pt x="398" y="15383"/>
                    <a:pt x="434" y="15320"/>
                  </a:cubicBezTo>
                  <a:lnTo>
                    <a:pt x="1422" y="13727"/>
                  </a:lnTo>
                  <a:cubicBezTo>
                    <a:pt x="1440" y="13691"/>
                    <a:pt x="1454" y="13650"/>
                    <a:pt x="1454" y="13610"/>
                  </a:cubicBezTo>
                  <a:lnTo>
                    <a:pt x="1354" y="217"/>
                  </a:lnTo>
                  <a:cubicBezTo>
                    <a:pt x="1354" y="95"/>
                    <a:pt x="1255" y="1"/>
                    <a:pt x="113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6"/>
            <p:cNvSpPr/>
            <p:nvPr/>
          </p:nvSpPr>
          <p:spPr>
            <a:xfrm>
              <a:off x="8231882" y="4856596"/>
              <a:ext cx="190723" cy="330489"/>
            </a:xfrm>
            <a:custGeom>
              <a:rect b="b" l="l" r="r" t="t"/>
              <a:pathLst>
                <a:path extrusionOk="0" h="2724" w="1572">
                  <a:moveTo>
                    <a:pt x="226" y="0"/>
                  </a:moveTo>
                  <a:cubicBezTo>
                    <a:pt x="112" y="0"/>
                    <a:pt x="1" y="88"/>
                    <a:pt x="6" y="228"/>
                  </a:cubicBezTo>
                  <a:lnTo>
                    <a:pt x="88" y="2512"/>
                  </a:lnTo>
                  <a:cubicBezTo>
                    <a:pt x="92" y="2629"/>
                    <a:pt x="191" y="2724"/>
                    <a:pt x="309" y="2724"/>
                  </a:cubicBezTo>
                  <a:lnTo>
                    <a:pt x="322" y="2719"/>
                  </a:lnTo>
                  <a:cubicBezTo>
                    <a:pt x="444" y="2715"/>
                    <a:pt x="539" y="2615"/>
                    <a:pt x="534" y="2494"/>
                  </a:cubicBezTo>
                  <a:lnTo>
                    <a:pt x="480" y="1036"/>
                  </a:lnTo>
                  <a:lnTo>
                    <a:pt x="1103" y="2033"/>
                  </a:lnTo>
                  <a:cubicBezTo>
                    <a:pt x="1150" y="2102"/>
                    <a:pt x="1214" y="2130"/>
                    <a:pt x="1277" y="2130"/>
                  </a:cubicBezTo>
                  <a:cubicBezTo>
                    <a:pt x="1426" y="2130"/>
                    <a:pt x="1571" y="1970"/>
                    <a:pt x="1473" y="1799"/>
                  </a:cubicBezTo>
                  <a:lnTo>
                    <a:pt x="412" y="107"/>
                  </a:lnTo>
                  <a:cubicBezTo>
                    <a:pt x="366" y="33"/>
                    <a:pt x="296" y="0"/>
                    <a:pt x="2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6650410" y="1063370"/>
              <a:ext cx="359365" cy="535407"/>
            </a:xfrm>
            <a:custGeom>
              <a:rect b="b" l="l" r="r" t="t"/>
              <a:pathLst>
                <a:path extrusionOk="0" h="4413" w="2962">
                  <a:moveTo>
                    <a:pt x="1692" y="1"/>
                  </a:moveTo>
                  <a:cubicBezTo>
                    <a:pt x="898" y="1"/>
                    <a:pt x="93" y="703"/>
                    <a:pt x="46" y="1595"/>
                  </a:cubicBezTo>
                  <a:cubicBezTo>
                    <a:pt x="1" y="2358"/>
                    <a:pt x="569" y="3274"/>
                    <a:pt x="1106" y="3761"/>
                  </a:cubicBezTo>
                  <a:cubicBezTo>
                    <a:pt x="1476" y="4104"/>
                    <a:pt x="2104" y="4298"/>
                    <a:pt x="2604" y="4406"/>
                  </a:cubicBezTo>
                  <a:cubicBezTo>
                    <a:pt x="2623" y="4410"/>
                    <a:pt x="2641" y="4412"/>
                    <a:pt x="2658" y="4412"/>
                  </a:cubicBezTo>
                  <a:cubicBezTo>
                    <a:pt x="2848" y="4412"/>
                    <a:pt x="2961" y="4176"/>
                    <a:pt x="2817" y="4027"/>
                  </a:cubicBezTo>
                  <a:cubicBezTo>
                    <a:pt x="2410" y="3608"/>
                    <a:pt x="2171" y="3188"/>
                    <a:pt x="2086" y="2674"/>
                  </a:cubicBezTo>
                  <a:cubicBezTo>
                    <a:pt x="1964" y="1974"/>
                    <a:pt x="2171" y="1261"/>
                    <a:pt x="2654" y="747"/>
                  </a:cubicBezTo>
                  <a:cubicBezTo>
                    <a:pt x="2731" y="657"/>
                    <a:pt x="2731" y="526"/>
                    <a:pt x="2654" y="435"/>
                  </a:cubicBezTo>
                  <a:cubicBezTo>
                    <a:pt x="2376" y="132"/>
                    <a:pt x="2035" y="1"/>
                    <a:pt x="1692" y="1"/>
                  </a:cubicBezTo>
                  <a:close/>
                </a:path>
              </a:pathLst>
            </a:custGeom>
            <a:solidFill>
              <a:srgbClr val="F2DB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6650410" y="1063370"/>
              <a:ext cx="359365" cy="535407"/>
            </a:xfrm>
            <a:custGeom>
              <a:rect b="b" l="l" r="r" t="t"/>
              <a:pathLst>
                <a:path extrusionOk="0" h="4413" w="2962">
                  <a:moveTo>
                    <a:pt x="1692" y="1"/>
                  </a:moveTo>
                  <a:cubicBezTo>
                    <a:pt x="898" y="1"/>
                    <a:pt x="93" y="703"/>
                    <a:pt x="46" y="1595"/>
                  </a:cubicBezTo>
                  <a:cubicBezTo>
                    <a:pt x="1" y="2358"/>
                    <a:pt x="569" y="3274"/>
                    <a:pt x="1106" y="3761"/>
                  </a:cubicBezTo>
                  <a:cubicBezTo>
                    <a:pt x="1476" y="4104"/>
                    <a:pt x="2104" y="4298"/>
                    <a:pt x="2604" y="4406"/>
                  </a:cubicBezTo>
                  <a:cubicBezTo>
                    <a:pt x="2623" y="4410"/>
                    <a:pt x="2641" y="4412"/>
                    <a:pt x="2658" y="4412"/>
                  </a:cubicBezTo>
                  <a:cubicBezTo>
                    <a:pt x="2848" y="4412"/>
                    <a:pt x="2961" y="4176"/>
                    <a:pt x="2817" y="4027"/>
                  </a:cubicBezTo>
                  <a:cubicBezTo>
                    <a:pt x="2410" y="3608"/>
                    <a:pt x="2171" y="3188"/>
                    <a:pt x="2086" y="2674"/>
                  </a:cubicBezTo>
                  <a:cubicBezTo>
                    <a:pt x="1964" y="1974"/>
                    <a:pt x="2171" y="1261"/>
                    <a:pt x="2654" y="747"/>
                  </a:cubicBezTo>
                  <a:cubicBezTo>
                    <a:pt x="2731" y="657"/>
                    <a:pt x="2731" y="526"/>
                    <a:pt x="2654" y="435"/>
                  </a:cubicBezTo>
                  <a:cubicBezTo>
                    <a:pt x="2376" y="132"/>
                    <a:pt x="2035" y="1"/>
                    <a:pt x="1692" y="1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6586957" y="450678"/>
              <a:ext cx="1754117" cy="3069401"/>
            </a:xfrm>
            <a:custGeom>
              <a:rect b="b" l="l" r="r" t="t"/>
              <a:pathLst>
                <a:path extrusionOk="0" h="25299" w="14458">
                  <a:moveTo>
                    <a:pt x="5703" y="0"/>
                  </a:moveTo>
                  <a:cubicBezTo>
                    <a:pt x="5582" y="0"/>
                    <a:pt x="5460" y="4"/>
                    <a:pt x="5339" y="12"/>
                  </a:cubicBezTo>
                  <a:cubicBezTo>
                    <a:pt x="3755" y="107"/>
                    <a:pt x="2320" y="874"/>
                    <a:pt x="1404" y="2115"/>
                  </a:cubicBezTo>
                  <a:cubicBezTo>
                    <a:pt x="975" y="2634"/>
                    <a:pt x="1074" y="3401"/>
                    <a:pt x="1611" y="3802"/>
                  </a:cubicBezTo>
                  <a:cubicBezTo>
                    <a:pt x="1820" y="3957"/>
                    <a:pt x="2063" y="4030"/>
                    <a:pt x="2304" y="4030"/>
                  </a:cubicBezTo>
                  <a:cubicBezTo>
                    <a:pt x="2684" y="4030"/>
                    <a:pt x="3059" y="3847"/>
                    <a:pt x="3285" y="3505"/>
                  </a:cubicBezTo>
                  <a:cubicBezTo>
                    <a:pt x="3795" y="2814"/>
                    <a:pt x="4571" y="2408"/>
                    <a:pt x="5474" y="2349"/>
                  </a:cubicBezTo>
                  <a:cubicBezTo>
                    <a:pt x="5541" y="2345"/>
                    <a:pt x="5608" y="2343"/>
                    <a:pt x="5674" y="2343"/>
                  </a:cubicBezTo>
                  <a:cubicBezTo>
                    <a:pt x="6564" y="2343"/>
                    <a:pt x="7416" y="2704"/>
                    <a:pt x="8037" y="3347"/>
                  </a:cubicBezTo>
                  <a:cubicBezTo>
                    <a:pt x="10708" y="6185"/>
                    <a:pt x="9025" y="9136"/>
                    <a:pt x="5442" y="12976"/>
                  </a:cubicBezTo>
                  <a:cubicBezTo>
                    <a:pt x="5257" y="13170"/>
                    <a:pt x="4946" y="13454"/>
                    <a:pt x="4580" y="13784"/>
                  </a:cubicBezTo>
                  <a:cubicBezTo>
                    <a:pt x="2870" y="15327"/>
                    <a:pt x="0" y="17908"/>
                    <a:pt x="181" y="20899"/>
                  </a:cubicBezTo>
                  <a:cubicBezTo>
                    <a:pt x="280" y="22479"/>
                    <a:pt x="1192" y="23887"/>
                    <a:pt x="2902" y="25087"/>
                  </a:cubicBezTo>
                  <a:cubicBezTo>
                    <a:pt x="3096" y="25227"/>
                    <a:pt x="3331" y="25299"/>
                    <a:pt x="3574" y="25299"/>
                  </a:cubicBezTo>
                  <a:lnTo>
                    <a:pt x="3570" y="25299"/>
                  </a:lnTo>
                  <a:cubicBezTo>
                    <a:pt x="3573" y="25299"/>
                    <a:pt x="3577" y="25299"/>
                    <a:pt x="3580" y="25299"/>
                  </a:cubicBezTo>
                  <a:cubicBezTo>
                    <a:pt x="4090" y="25299"/>
                    <a:pt x="4536" y="24966"/>
                    <a:pt x="4693" y="24482"/>
                  </a:cubicBezTo>
                  <a:cubicBezTo>
                    <a:pt x="4847" y="23995"/>
                    <a:pt x="4666" y="23462"/>
                    <a:pt x="4247" y="23169"/>
                  </a:cubicBezTo>
                  <a:cubicBezTo>
                    <a:pt x="3155" y="22402"/>
                    <a:pt x="2572" y="21590"/>
                    <a:pt x="2523" y="20760"/>
                  </a:cubicBezTo>
                  <a:cubicBezTo>
                    <a:pt x="2410" y="18891"/>
                    <a:pt x="4752" y="16784"/>
                    <a:pt x="6151" y="15525"/>
                  </a:cubicBezTo>
                  <a:cubicBezTo>
                    <a:pt x="6552" y="15160"/>
                    <a:pt x="6904" y="14844"/>
                    <a:pt x="7157" y="14578"/>
                  </a:cubicBezTo>
                  <a:cubicBezTo>
                    <a:pt x="9526" y="12033"/>
                    <a:pt x="14458" y="6744"/>
                    <a:pt x="9742" y="1740"/>
                  </a:cubicBezTo>
                  <a:cubicBezTo>
                    <a:pt x="8689" y="624"/>
                    <a:pt x="7226" y="0"/>
                    <a:pt x="5703" y="0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6865034" y="2547660"/>
              <a:ext cx="2150971" cy="1372792"/>
            </a:xfrm>
            <a:custGeom>
              <a:rect b="b" l="l" r="r" t="t"/>
              <a:pathLst>
                <a:path extrusionOk="0" h="11315" w="17729">
                  <a:moveTo>
                    <a:pt x="5819" y="1"/>
                  </a:moveTo>
                  <a:cubicBezTo>
                    <a:pt x="3871" y="1"/>
                    <a:pt x="1994" y="912"/>
                    <a:pt x="980" y="2952"/>
                  </a:cubicBezTo>
                  <a:cubicBezTo>
                    <a:pt x="1" y="4933"/>
                    <a:pt x="393" y="7482"/>
                    <a:pt x="1932" y="9098"/>
                  </a:cubicBezTo>
                  <a:cubicBezTo>
                    <a:pt x="3471" y="10713"/>
                    <a:pt x="5880" y="11291"/>
                    <a:pt x="8150" y="11313"/>
                  </a:cubicBezTo>
                  <a:cubicBezTo>
                    <a:pt x="8208" y="11314"/>
                    <a:pt x="8265" y="11314"/>
                    <a:pt x="8323" y="11314"/>
                  </a:cubicBezTo>
                  <a:cubicBezTo>
                    <a:pt x="10311" y="11314"/>
                    <a:pt x="12324" y="10934"/>
                    <a:pt x="14052" y="9982"/>
                  </a:cubicBezTo>
                  <a:cubicBezTo>
                    <a:pt x="15324" y="9283"/>
                    <a:pt x="16570" y="8164"/>
                    <a:pt x="17238" y="6815"/>
                  </a:cubicBezTo>
                  <a:cubicBezTo>
                    <a:pt x="17728" y="5823"/>
                    <a:pt x="17444" y="5555"/>
                    <a:pt x="16890" y="5555"/>
                  </a:cubicBezTo>
                  <a:cubicBezTo>
                    <a:pt x="16241" y="5555"/>
                    <a:pt x="15221" y="5923"/>
                    <a:pt x="14643" y="5923"/>
                  </a:cubicBezTo>
                  <a:cubicBezTo>
                    <a:pt x="14621" y="5923"/>
                    <a:pt x="14600" y="5922"/>
                    <a:pt x="14580" y="5921"/>
                  </a:cubicBezTo>
                  <a:cubicBezTo>
                    <a:pt x="13023" y="5835"/>
                    <a:pt x="12229" y="4143"/>
                    <a:pt x="11358" y="2884"/>
                  </a:cubicBezTo>
                  <a:cubicBezTo>
                    <a:pt x="10087" y="1052"/>
                    <a:pt x="7912" y="1"/>
                    <a:pt x="5819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6840405" y="2525942"/>
              <a:ext cx="2178390" cy="1416227"/>
            </a:xfrm>
            <a:custGeom>
              <a:rect b="b" l="l" r="r" t="t"/>
              <a:pathLst>
                <a:path extrusionOk="0" h="11673" w="17955">
                  <a:moveTo>
                    <a:pt x="6029" y="358"/>
                  </a:moveTo>
                  <a:cubicBezTo>
                    <a:pt x="8130" y="358"/>
                    <a:pt x="10206" y="1426"/>
                    <a:pt x="11412" y="3167"/>
                  </a:cubicBezTo>
                  <a:cubicBezTo>
                    <a:pt x="11557" y="3370"/>
                    <a:pt x="11692" y="3591"/>
                    <a:pt x="11841" y="3817"/>
                  </a:cubicBezTo>
                  <a:cubicBezTo>
                    <a:pt x="12563" y="4936"/>
                    <a:pt x="13384" y="6204"/>
                    <a:pt x="14774" y="6281"/>
                  </a:cubicBezTo>
                  <a:cubicBezTo>
                    <a:pt x="14794" y="6282"/>
                    <a:pt x="14814" y="6282"/>
                    <a:pt x="14835" y="6282"/>
                  </a:cubicBezTo>
                  <a:cubicBezTo>
                    <a:pt x="15139" y="6282"/>
                    <a:pt x="15534" y="6193"/>
                    <a:pt x="15952" y="6100"/>
                  </a:cubicBezTo>
                  <a:cubicBezTo>
                    <a:pt x="16324" y="6018"/>
                    <a:pt x="16785" y="5914"/>
                    <a:pt x="17107" y="5914"/>
                  </a:cubicBezTo>
                  <a:cubicBezTo>
                    <a:pt x="17277" y="5914"/>
                    <a:pt x="17408" y="5943"/>
                    <a:pt x="17468" y="6019"/>
                  </a:cubicBezTo>
                  <a:cubicBezTo>
                    <a:pt x="17517" y="6078"/>
                    <a:pt x="17589" y="6285"/>
                    <a:pt x="17278" y="6917"/>
                  </a:cubicBezTo>
                  <a:cubicBezTo>
                    <a:pt x="16683" y="8122"/>
                    <a:pt x="15550" y="9245"/>
                    <a:pt x="14169" y="10003"/>
                  </a:cubicBezTo>
                  <a:cubicBezTo>
                    <a:pt x="12603" y="10866"/>
                    <a:pt x="10637" y="11312"/>
                    <a:pt x="8481" y="11312"/>
                  </a:cubicBezTo>
                  <a:cubicBezTo>
                    <a:pt x="8439" y="11312"/>
                    <a:pt x="8396" y="11312"/>
                    <a:pt x="8353" y="11312"/>
                  </a:cubicBezTo>
                  <a:cubicBezTo>
                    <a:pt x="6498" y="11294"/>
                    <a:pt x="3935" y="10901"/>
                    <a:pt x="2266" y="9150"/>
                  </a:cubicBezTo>
                  <a:cubicBezTo>
                    <a:pt x="768" y="7585"/>
                    <a:pt x="389" y="5139"/>
                    <a:pt x="1345" y="3212"/>
                  </a:cubicBezTo>
                  <a:cubicBezTo>
                    <a:pt x="2185" y="1520"/>
                    <a:pt x="3687" y="514"/>
                    <a:pt x="5587" y="374"/>
                  </a:cubicBezTo>
                  <a:cubicBezTo>
                    <a:pt x="5734" y="363"/>
                    <a:pt x="5882" y="358"/>
                    <a:pt x="6029" y="358"/>
                  </a:cubicBezTo>
                  <a:close/>
                  <a:moveTo>
                    <a:pt x="6028" y="1"/>
                  </a:moveTo>
                  <a:cubicBezTo>
                    <a:pt x="5872" y="1"/>
                    <a:pt x="5716" y="6"/>
                    <a:pt x="5560" y="18"/>
                  </a:cubicBezTo>
                  <a:cubicBezTo>
                    <a:pt x="3529" y="167"/>
                    <a:pt x="1918" y="1240"/>
                    <a:pt x="1025" y="3050"/>
                  </a:cubicBezTo>
                  <a:cubicBezTo>
                    <a:pt x="1" y="5112"/>
                    <a:pt x="407" y="7725"/>
                    <a:pt x="2004" y="9403"/>
                  </a:cubicBezTo>
                  <a:cubicBezTo>
                    <a:pt x="3759" y="11240"/>
                    <a:pt x="6426" y="11655"/>
                    <a:pt x="8348" y="11673"/>
                  </a:cubicBezTo>
                  <a:lnTo>
                    <a:pt x="8515" y="11673"/>
                  </a:lnTo>
                  <a:cubicBezTo>
                    <a:pt x="10717" y="11673"/>
                    <a:pt x="12730" y="11208"/>
                    <a:pt x="14345" y="10324"/>
                  </a:cubicBezTo>
                  <a:cubicBezTo>
                    <a:pt x="15789" y="9530"/>
                    <a:pt x="16976" y="8347"/>
                    <a:pt x="17603" y="7075"/>
                  </a:cubicBezTo>
                  <a:cubicBezTo>
                    <a:pt x="17910" y="6461"/>
                    <a:pt x="17955" y="6055"/>
                    <a:pt x="17756" y="5798"/>
                  </a:cubicBezTo>
                  <a:cubicBezTo>
                    <a:pt x="17614" y="5617"/>
                    <a:pt x="17382" y="5552"/>
                    <a:pt x="17095" y="5552"/>
                  </a:cubicBezTo>
                  <a:cubicBezTo>
                    <a:pt x="16746" y="5552"/>
                    <a:pt x="16316" y="5649"/>
                    <a:pt x="15875" y="5748"/>
                  </a:cubicBezTo>
                  <a:cubicBezTo>
                    <a:pt x="15499" y="5833"/>
                    <a:pt x="15108" y="5921"/>
                    <a:pt x="14848" y="5921"/>
                  </a:cubicBezTo>
                  <a:cubicBezTo>
                    <a:pt x="14830" y="5921"/>
                    <a:pt x="14813" y="5921"/>
                    <a:pt x="14796" y="5920"/>
                  </a:cubicBezTo>
                  <a:cubicBezTo>
                    <a:pt x="13587" y="5852"/>
                    <a:pt x="12852" y="4719"/>
                    <a:pt x="12143" y="3618"/>
                  </a:cubicBezTo>
                  <a:cubicBezTo>
                    <a:pt x="12003" y="3402"/>
                    <a:pt x="11854" y="3172"/>
                    <a:pt x="11710" y="2960"/>
                  </a:cubicBezTo>
                  <a:cubicBezTo>
                    <a:pt x="10437" y="1126"/>
                    <a:pt x="8246" y="1"/>
                    <a:pt x="6028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7528075" y="3511223"/>
              <a:ext cx="608324" cy="647269"/>
            </a:xfrm>
            <a:custGeom>
              <a:rect b="b" l="l" r="r" t="t"/>
              <a:pathLst>
                <a:path extrusionOk="0" h="5335" w="5014">
                  <a:moveTo>
                    <a:pt x="2515" y="1"/>
                  </a:moveTo>
                  <a:cubicBezTo>
                    <a:pt x="1137" y="1"/>
                    <a:pt x="18" y="1186"/>
                    <a:pt x="9" y="2654"/>
                  </a:cubicBezTo>
                  <a:cubicBezTo>
                    <a:pt x="0" y="4125"/>
                    <a:pt x="1110" y="5330"/>
                    <a:pt x="2491" y="5334"/>
                  </a:cubicBezTo>
                  <a:cubicBezTo>
                    <a:pt x="2496" y="5334"/>
                    <a:pt x="2501" y="5334"/>
                    <a:pt x="2506" y="5334"/>
                  </a:cubicBezTo>
                  <a:cubicBezTo>
                    <a:pt x="3876" y="5334"/>
                    <a:pt x="4995" y="4151"/>
                    <a:pt x="5004" y="2685"/>
                  </a:cubicBezTo>
                  <a:cubicBezTo>
                    <a:pt x="5013" y="1214"/>
                    <a:pt x="3903" y="10"/>
                    <a:pt x="2522" y="1"/>
                  </a:cubicBezTo>
                  <a:cubicBezTo>
                    <a:pt x="2520" y="1"/>
                    <a:pt x="2517" y="1"/>
                    <a:pt x="2515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7475420" y="3489870"/>
              <a:ext cx="682817" cy="690461"/>
            </a:xfrm>
            <a:custGeom>
              <a:rect b="b" l="l" r="r" t="t"/>
              <a:pathLst>
                <a:path extrusionOk="0" h="5691" w="5628">
                  <a:moveTo>
                    <a:pt x="2956" y="357"/>
                  </a:moveTo>
                  <a:cubicBezTo>
                    <a:pt x="4233" y="366"/>
                    <a:pt x="5267" y="1494"/>
                    <a:pt x="5258" y="2857"/>
                  </a:cubicBezTo>
                  <a:cubicBezTo>
                    <a:pt x="5249" y="4224"/>
                    <a:pt x="4211" y="5330"/>
                    <a:pt x="2938" y="5330"/>
                  </a:cubicBezTo>
                  <a:lnTo>
                    <a:pt x="2925" y="5330"/>
                  </a:lnTo>
                  <a:cubicBezTo>
                    <a:pt x="2302" y="5325"/>
                    <a:pt x="1711" y="5059"/>
                    <a:pt x="1296" y="4599"/>
                  </a:cubicBezTo>
                  <a:cubicBezTo>
                    <a:pt x="393" y="3592"/>
                    <a:pt x="402" y="2067"/>
                    <a:pt x="1318" y="1075"/>
                  </a:cubicBezTo>
                  <a:cubicBezTo>
                    <a:pt x="1738" y="619"/>
                    <a:pt x="2325" y="362"/>
                    <a:pt x="2943" y="357"/>
                  </a:cubicBezTo>
                  <a:close/>
                  <a:moveTo>
                    <a:pt x="2943" y="1"/>
                  </a:moveTo>
                  <a:cubicBezTo>
                    <a:pt x="2225" y="1"/>
                    <a:pt x="1544" y="299"/>
                    <a:pt x="1057" y="826"/>
                  </a:cubicBezTo>
                  <a:cubicBezTo>
                    <a:pt x="10" y="1955"/>
                    <a:pt x="1" y="3701"/>
                    <a:pt x="1030" y="4842"/>
                  </a:cubicBezTo>
                  <a:cubicBezTo>
                    <a:pt x="1517" y="5379"/>
                    <a:pt x="2203" y="5686"/>
                    <a:pt x="2920" y="5691"/>
                  </a:cubicBezTo>
                  <a:lnTo>
                    <a:pt x="2938" y="5691"/>
                  </a:lnTo>
                  <a:cubicBezTo>
                    <a:pt x="4409" y="5691"/>
                    <a:pt x="5610" y="4427"/>
                    <a:pt x="5619" y="2861"/>
                  </a:cubicBezTo>
                  <a:cubicBezTo>
                    <a:pt x="5628" y="1291"/>
                    <a:pt x="4436" y="10"/>
                    <a:pt x="2961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6569851" y="658872"/>
              <a:ext cx="639140" cy="604805"/>
            </a:xfrm>
            <a:custGeom>
              <a:rect b="b" l="l" r="r" t="t"/>
              <a:pathLst>
                <a:path extrusionOk="0" h="4985" w="5268">
                  <a:moveTo>
                    <a:pt x="2831" y="1"/>
                  </a:moveTo>
                  <a:cubicBezTo>
                    <a:pt x="693" y="1"/>
                    <a:pt x="1" y="3213"/>
                    <a:pt x="1418" y="4532"/>
                  </a:cubicBezTo>
                  <a:cubicBezTo>
                    <a:pt x="1718" y="4811"/>
                    <a:pt x="2126" y="4985"/>
                    <a:pt x="2531" y="4985"/>
                  </a:cubicBezTo>
                  <a:cubicBezTo>
                    <a:pt x="2650" y="4985"/>
                    <a:pt x="2769" y="4970"/>
                    <a:pt x="2885" y="4938"/>
                  </a:cubicBezTo>
                  <a:cubicBezTo>
                    <a:pt x="3250" y="4839"/>
                    <a:pt x="3557" y="4591"/>
                    <a:pt x="3814" y="4311"/>
                  </a:cubicBezTo>
                  <a:cubicBezTo>
                    <a:pt x="4997" y="3016"/>
                    <a:pt x="5267" y="65"/>
                    <a:pt x="2889" y="2"/>
                  </a:cubicBezTo>
                  <a:cubicBezTo>
                    <a:pt x="2870" y="1"/>
                    <a:pt x="2851" y="1"/>
                    <a:pt x="2831" y="1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6610009" y="636548"/>
              <a:ext cx="581511" cy="649453"/>
            </a:xfrm>
            <a:custGeom>
              <a:rect b="b" l="l" r="r" t="t"/>
              <a:pathLst>
                <a:path extrusionOk="0" h="5353" w="4793">
                  <a:moveTo>
                    <a:pt x="2510" y="366"/>
                  </a:moveTo>
                  <a:cubicBezTo>
                    <a:pt x="2524" y="366"/>
                    <a:pt x="2539" y="366"/>
                    <a:pt x="2554" y="366"/>
                  </a:cubicBezTo>
                  <a:cubicBezTo>
                    <a:pt x="3285" y="389"/>
                    <a:pt x="3777" y="691"/>
                    <a:pt x="4025" y="1269"/>
                  </a:cubicBezTo>
                  <a:cubicBezTo>
                    <a:pt x="4395" y="2144"/>
                    <a:pt x="4084" y="3565"/>
                    <a:pt x="3348" y="4373"/>
                  </a:cubicBezTo>
                  <a:cubicBezTo>
                    <a:pt x="3064" y="4684"/>
                    <a:pt x="2789" y="4869"/>
                    <a:pt x="2504" y="4951"/>
                  </a:cubicBezTo>
                  <a:cubicBezTo>
                    <a:pt x="2410" y="4976"/>
                    <a:pt x="2310" y="4988"/>
                    <a:pt x="2209" y="4988"/>
                  </a:cubicBezTo>
                  <a:cubicBezTo>
                    <a:pt x="1862" y="4988"/>
                    <a:pt x="1493" y="4843"/>
                    <a:pt x="1214" y="4581"/>
                  </a:cubicBezTo>
                  <a:lnTo>
                    <a:pt x="1209" y="4581"/>
                  </a:lnTo>
                  <a:cubicBezTo>
                    <a:pt x="424" y="3850"/>
                    <a:pt x="379" y="2559"/>
                    <a:pt x="749" y="1666"/>
                  </a:cubicBezTo>
                  <a:cubicBezTo>
                    <a:pt x="1090" y="833"/>
                    <a:pt x="1731" y="366"/>
                    <a:pt x="2510" y="366"/>
                  </a:cubicBezTo>
                  <a:close/>
                  <a:moveTo>
                    <a:pt x="2509" y="0"/>
                  </a:moveTo>
                  <a:cubicBezTo>
                    <a:pt x="1585" y="0"/>
                    <a:pt x="805" y="565"/>
                    <a:pt x="411" y="1526"/>
                  </a:cubicBezTo>
                  <a:cubicBezTo>
                    <a:pt x="0" y="2532"/>
                    <a:pt x="54" y="3999"/>
                    <a:pt x="966" y="4847"/>
                  </a:cubicBezTo>
                  <a:cubicBezTo>
                    <a:pt x="1300" y="5163"/>
                    <a:pt x="1737" y="5343"/>
                    <a:pt x="2202" y="5352"/>
                  </a:cubicBezTo>
                  <a:cubicBezTo>
                    <a:pt x="2337" y="5352"/>
                    <a:pt x="2473" y="5334"/>
                    <a:pt x="2604" y="5298"/>
                  </a:cubicBezTo>
                  <a:cubicBezTo>
                    <a:pt x="2951" y="5203"/>
                    <a:pt x="3285" y="4982"/>
                    <a:pt x="3619" y="4617"/>
                  </a:cubicBezTo>
                  <a:cubicBezTo>
                    <a:pt x="4458" y="3701"/>
                    <a:pt x="4792" y="2135"/>
                    <a:pt x="4363" y="1124"/>
                  </a:cubicBezTo>
                  <a:cubicBezTo>
                    <a:pt x="4151" y="632"/>
                    <a:pt x="3668" y="32"/>
                    <a:pt x="2563" y="1"/>
                  </a:cubicBezTo>
                  <a:cubicBezTo>
                    <a:pt x="2545" y="0"/>
                    <a:pt x="2527" y="0"/>
                    <a:pt x="2509" y="0"/>
                  </a:cubicBezTo>
                  <a:close/>
                </a:path>
              </a:pathLst>
            </a:custGeom>
            <a:solidFill>
              <a:srgbClr val="8FD5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6672856" y="1061428"/>
              <a:ext cx="266794" cy="285842"/>
            </a:xfrm>
            <a:custGeom>
              <a:rect b="b" l="l" r="r" t="t"/>
              <a:pathLst>
                <a:path extrusionOk="0" h="2356" w="2199">
                  <a:moveTo>
                    <a:pt x="1099" y="0"/>
                  </a:moveTo>
                  <a:cubicBezTo>
                    <a:pt x="498" y="0"/>
                    <a:pt x="5" y="526"/>
                    <a:pt x="5" y="1173"/>
                  </a:cubicBezTo>
                  <a:cubicBezTo>
                    <a:pt x="1" y="1823"/>
                    <a:pt x="488" y="2351"/>
                    <a:pt x="1093" y="2356"/>
                  </a:cubicBezTo>
                  <a:cubicBezTo>
                    <a:pt x="1095" y="2356"/>
                    <a:pt x="1098" y="2356"/>
                    <a:pt x="1101" y="2356"/>
                  </a:cubicBezTo>
                  <a:cubicBezTo>
                    <a:pt x="1702" y="2356"/>
                    <a:pt x="2194" y="1834"/>
                    <a:pt x="2194" y="1187"/>
                  </a:cubicBezTo>
                  <a:cubicBezTo>
                    <a:pt x="2198" y="537"/>
                    <a:pt x="1711" y="5"/>
                    <a:pt x="1106" y="0"/>
                  </a:cubicBezTo>
                  <a:cubicBezTo>
                    <a:pt x="1104" y="0"/>
                    <a:pt x="1101" y="0"/>
                    <a:pt x="1099" y="0"/>
                  </a:cubicBezTo>
                  <a:close/>
                </a:path>
              </a:pathLst>
            </a:custGeom>
            <a:solidFill>
              <a:srgbClr val="FFE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6682804" y="909165"/>
              <a:ext cx="317022" cy="325394"/>
            </a:xfrm>
            <a:custGeom>
              <a:rect b="b" l="l" r="r" t="t"/>
              <a:pathLst>
                <a:path extrusionOk="0" h="2682" w="2613">
                  <a:moveTo>
                    <a:pt x="1310" y="1"/>
                  </a:moveTo>
                  <a:cubicBezTo>
                    <a:pt x="596" y="1"/>
                    <a:pt x="14" y="595"/>
                    <a:pt x="9" y="1332"/>
                  </a:cubicBezTo>
                  <a:cubicBezTo>
                    <a:pt x="0" y="2072"/>
                    <a:pt x="582" y="2677"/>
                    <a:pt x="1300" y="2681"/>
                  </a:cubicBezTo>
                  <a:cubicBezTo>
                    <a:pt x="1302" y="2681"/>
                    <a:pt x="1305" y="2681"/>
                    <a:pt x="1308" y="2681"/>
                  </a:cubicBezTo>
                  <a:cubicBezTo>
                    <a:pt x="2022" y="2681"/>
                    <a:pt x="2604" y="2087"/>
                    <a:pt x="2608" y="1350"/>
                  </a:cubicBezTo>
                  <a:cubicBezTo>
                    <a:pt x="2613" y="610"/>
                    <a:pt x="2035" y="5"/>
                    <a:pt x="1318" y="1"/>
                  </a:cubicBezTo>
                  <a:cubicBezTo>
                    <a:pt x="1315" y="1"/>
                    <a:pt x="1312" y="1"/>
                    <a:pt x="1310" y="1"/>
                  </a:cubicBezTo>
                  <a:close/>
                </a:path>
              </a:pathLst>
            </a:custGeom>
            <a:solidFill>
              <a:srgbClr val="FFE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6841012" y="1072348"/>
              <a:ext cx="177498" cy="162697"/>
            </a:xfrm>
            <a:custGeom>
              <a:rect b="b" l="l" r="r" t="t"/>
              <a:pathLst>
                <a:path extrusionOk="0" h="1341" w="1463">
                  <a:moveTo>
                    <a:pt x="727" y="0"/>
                  </a:moveTo>
                  <a:cubicBezTo>
                    <a:pt x="329" y="0"/>
                    <a:pt x="5" y="297"/>
                    <a:pt x="0" y="664"/>
                  </a:cubicBezTo>
                  <a:cubicBezTo>
                    <a:pt x="0" y="1038"/>
                    <a:pt x="325" y="1336"/>
                    <a:pt x="727" y="1341"/>
                  </a:cubicBezTo>
                  <a:cubicBezTo>
                    <a:pt x="730" y="1341"/>
                    <a:pt x="733" y="1341"/>
                    <a:pt x="736" y="1341"/>
                  </a:cubicBezTo>
                  <a:cubicBezTo>
                    <a:pt x="1133" y="1341"/>
                    <a:pt x="1462" y="1045"/>
                    <a:pt x="1462" y="677"/>
                  </a:cubicBezTo>
                  <a:cubicBezTo>
                    <a:pt x="1462" y="307"/>
                    <a:pt x="1137" y="0"/>
                    <a:pt x="736" y="0"/>
                  </a:cubicBezTo>
                  <a:cubicBezTo>
                    <a:pt x="733" y="0"/>
                    <a:pt x="730" y="0"/>
                    <a:pt x="727" y="0"/>
                  </a:cubicBezTo>
                  <a:close/>
                </a:path>
              </a:pathLst>
            </a:custGeom>
            <a:solidFill>
              <a:srgbClr val="FFBA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6784353" y="1029520"/>
              <a:ext cx="101064" cy="44648"/>
            </a:xfrm>
            <a:custGeom>
              <a:rect b="b" l="l" r="r" t="t"/>
              <a:pathLst>
                <a:path extrusionOk="0" h="368" w="833">
                  <a:moveTo>
                    <a:pt x="763" y="1"/>
                  </a:moveTo>
                  <a:cubicBezTo>
                    <a:pt x="745" y="1"/>
                    <a:pt x="728" y="9"/>
                    <a:pt x="715" y="24"/>
                  </a:cubicBezTo>
                  <a:cubicBezTo>
                    <a:pt x="598" y="166"/>
                    <a:pt x="424" y="244"/>
                    <a:pt x="246" y="244"/>
                  </a:cubicBezTo>
                  <a:cubicBezTo>
                    <a:pt x="198" y="244"/>
                    <a:pt x="149" y="239"/>
                    <a:pt x="102" y="227"/>
                  </a:cubicBezTo>
                  <a:cubicBezTo>
                    <a:pt x="95" y="225"/>
                    <a:pt x="89" y="224"/>
                    <a:pt x="83" y="224"/>
                  </a:cubicBezTo>
                  <a:cubicBezTo>
                    <a:pt x="20" y="224"/>
                    <a:pt x="0" y="324"/>
                    <a:pt x="70" y="344"/>
                  </a:cubicBezTo>
                  <a:cubicBezTo>
                    <a:pt x="129" y="358"/>
                    <a:pt x="187" y="367"/>
                    <a:pt x="246" y="367"/>
                  </a:cubicBezTo>
                  <a:cubicBezTo>
                    <a:pt x="463" y="367"/>
                    <a:pt x="670" y="268"/>
                    <a:pt x="810" y="101"/>
                  </a:cubicBezTo>
                  <a:cubicBezTo>
                    <a:pt x="833" y="74"/>
                    <a:pt x="828" y="38"/>
                    <a:pt x="801" y="15"/>
                  </a:cubicBezTo>
                  <a:cubicBezTo>
                    <a:pt x="789" y="5"/>
                    <a:pt x="776" y="1"/>
                    <a:pt x="763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7287124" y="2852913"/>
              <a:ext cx="1186437" cy="811786"/>
            </a:xfrm>
            <a:custGeom>
              <a:rect b="b" l="l" r="r" t="t"/>
              <a:pathLst>
                <a:path extrusionOk="0" h="6691" w="9779">
                  <a:moveTo>
                    <a:pt x="5922" y="1"/>
                  </a:moveTo>
                  <a:cubicBezTo>
                    <a:pt x="5862" y="1"/>
                    <a:pt x="5836" y="91"/>
                    <a:pt x="5898" y="116"/>
                  </a:cubicBezTo>
                  <a:cubicBezTo>
                    <a:pt x="7884" y="788"/>
                    <a:pt x="9179" y="2967"/>
                    <a:pt x="8791" y="4975"/>
                  </a:cubicBezTo>
                  <a:cubicBezTo>
                    <a:pt x="8786" y="4994"/>
                    <a:pt x="8791" y="5016"/>
                    <a:pt x="8809" y="5030"/>
                  </a:cubicBezTo>
                  <a:cubicBezTo>
                    <a:pt x="8819" y="5043"/>
                    <a:pt x="8832" y="5049"/>
                    <a:pt x="8846" y="5049"/>
                  </a:cubicBezTo>
                  <a:cubicBezTo>
                    <a:pt x="8850" y="5049"/>
                    <a:pt x="8854" y="5049"/>
                    <a:pt x="8858" y="5048"/>
                  </a:cubicBezTo>
                  <a:cubicBezTo>
                    <a:pt x="8886" y="5043"/>
                    <a:pt x="8914" y="5041"/>
                    <a:pt x="8942" y="5041"/>
                  </a:cubicBezTo>
                  <a:cubicBezTo>
                    <a:pt x="9138" y="5041"/>
                    <a:pt x="9328" y="5152"/>
                    <a:pt x="9458" y="5345"/>
                  </a:cubicBezTo>
                  <a:cubicBezTo>
                    <a:pt x="9625" y="5589"/>
                    <a:pt x="9652" y="5905"/>
                    <a:pt x="9522" y="6126"/>
                  </a:cubicBezTo>
                  <a:cubicBezTo>
                    <a:pt x="9346" y="6421"/>
                    <a:pt x="8995" y="6559"/>
                    <a:pt x="8644" y="6559"/>
                  </a:cubicBezTo>
                  <a:cubicBezTo>
                    <a:pt x="8437" y="6559"/>
                    <a:pt x="8230" y="6511"/>
                    <a:pt x="8060" y="6419"/>
                  </a:cubicBezTo>
                  <a:lnTo>
                    <a:pt x="7969" y="6365"/>
                  </a:lnTo>
                  <a:cubicBezTo>
                    <a:pt x="7806" y="6272"/>
                    <a:pt x="7629" y="6171"/>
                    <a:pt x="7458" y="6171"/>
                  </a:cubicBezTo>
                  <a:cubicBezTo>
                    <a:pt x="7388" y="6171"/>
                    <a:pt x="7319" y="6188"/>
                    <a:pt x="7252" y="6230"/>
                  </a:cubicBezTo>
                  <a:cubicBezTo>
                    <a:pt x="7189" y="6270"/>
                    <a:pt x="7135" y="6325"/>
                    <a:pt x="7094" y="6383"/>
                  </a:cubicBezTo>
                  <a:cubicBezTo>
                    <a:pt x="7062" y="6428"/>
                    <a:pt x="7022" y="6465"/>
                    <a:pt x="6981" y="6501"/>
                  </a:cubicBezTo>
                  <a:cubicBezTo>
                    <a:pt x="6891" y="6564"/>
                    <a:pt x="6769" y="6568"/>
                    <a:pt x="6652" y="6568"/>
                  </a:cubicBezTo>
                  <a:cubicBezTo>
                    <a:pt x="5803" y="6564"/>
                    <a:pt x="4991" y="6239"/>
                    <a:pt x="4378" y="5661"/>
                  </a:cubicBezTo>
                  <a:cubicBezTo>
                    <a:pt x="4366" y="5649"/>
                    <a:pt x="4350" y="5643"/>
                    <a:pt x="4333" y="5643"/>
                  </a:cubicBezTo>
                  <a:cubicBezTo>
                    <a:pt x="4325" y="5643"/>
                    <a:pt x="4317" y="5645"/>
                    <a:pt x="4310" y="5648"/>
                  </a:cubicBezTo>
                  <a:cubicBezTo>
                    <a:pt x="4283" y="5661"/>
                    <a:pt x="4274" y="5688"/>
                    <a:pt x="4274" y="5711"/>
                  </a:cubicBezTo>
                  <a:cubicBezTo>
                    <a:pt x="4287" y="5806"/>
                    <a:pt x="4256" y="5900"/>
                    <a:pt x="4184" y="5964"/>
                  </a:cubicBezTo>
                  <a:cubicBezTo>
                    <a:pt x="4049" y="6094"/>
                    <a:pt x="3802" y="6153"/>
                    <a:pt x="3582" y="6153"/>
                  </a:cubicBezTo>
                  <a:cubicBezTo>
                    <a:pt x="3521" y="6153"/>
                    <a:pt x="3462" y="6148"/>
                    <a:pt x="3407" y="6140"/>
                  </a:cubicBezTo>
                  <a:cubicBezTo>
                    <a:pt x="2352" y="5973"/>
                    <a:pt x="1418" y="5368"/>
                    <a:pt x="835" y="4475"/>
                  </a:cubicBezTo>
                  <a:cubicBezTo>
                    <a:pt x="271" y="3590"/>
                    <a:pt x="127" y="2498"/>
                    <a:pt x="434" y="1496"/>
                  </a:cubicBezTo>
                  <a:cubicBezTo>
                    <a:pt x="454" y="1456"/>
                    <a:pt x="409" y="1425"/>
                    <a:pt x="369" y="1425"/>
                  </a:cubicBezTo>
                  <a:cubicBezTo>
                    <a:pt x="347" y="1425"/>
                    <a:pt x="326" y="1436"/>
                    <a:pt x="321" y="1460"/>
                  </a:cubicBezTo>
                  <a:cubicBezTo>
                    <a:pt x="1" y="2498"/>
                    <a:pt x="154" y="3622"/>
                    <a:pt x="736" y="4542"/>
                  </a:cubicBezTo>
                  <a:cubicBezTo>
                    <a:pt x="1336" y="5463"/>
                    <a:pt x="2302" y="6085"/>
                    <a:pt x="3389" y="6257"/>
                  </a:cubicBezTo>
                  <a:cubicBezTo>
                    <a:pt x="3451" y="6267"/>
                    <a:pt x="3518" y="6272"/>
                    <a:pt x="3587" y="6272"/>
                  </a:cubicBezTo>
                  <a:cubicBezTo>
                    <a:pt x="3836" y="6272"/>
                    <a:pt x="4114" y="6205"/>
                    <a:pt x="4269" y="6049"/>
                  </a:cubicBezTo>
                  <a:cubicBezTo>
                    <a:pt x="4332" y="5991"/>
                    <a:pt x="4373" y="5919"/>
                    <a:pt x="4391" y="5837"/>
                  </a:cubicBezTo>
                  <a:cubicBezTo>
                    <a:pt x="5018" y="6379"/>
                    <a:pt x="5822" y="6681"/>
                    <a:pt x="6652" y="6690"/>
                  </a:cubicBezTo>
                  <a:lnTo>
                    <a:pt x="6670" y="6690"/>
                  </a:lnTo>
                  <a:cubicBezTo>
                    <a:pt x="6801" y="6690"/>
                    <a:pt x="6941" y="6677"/>
                    <a:pt x="7049" y="6595"/>
                  </a:cubicBezTo>
                  <a:cubicBezTo>
                    <a:pt x="7098" y="6555"/>
                    <a:pt x="7148" y="6510"/>
                    <a:pt x="7189" y="6455"/>
                  </a:cubicBezTo>
                  <a:cubicBezTo>
                    <a:pt x="7220" y="6406"/>
                    <a:pt x="7265" y="6365"/>
                    <a:pt x="7315" y="6329"/>
                  </a:cubicBezTo>
                  <a:cubicBezTo>
                    <a:pt x="7361" y="6300"/>
                    <a:pt x="7410" y="6288"/>
                    <a:pt x="7461" y="6288"/>
                  </a:cubicBezTo>
                  <a:cubicBezTo>
                    <a:pt x="7600" y="6288"/>
                    <a:pt x="7754" y="6379"/>
                    <a:pt x="7906" y="6465"/>
                  </a:cubicBezTo>
                  <a:cubicBezTo>
                    <a:pt x="7942" y="6487"/>
                    <a:pt x="7974" y="6505"/>
                    <a:pt x="8005" y="6523"/>
                  </a:cubicBezTo>
                  <a:cubicBezTo>
                    <a:pt x="8194" y="6626"/>
                    <a:pt x="8423" y="6681"/>
                    <a:pt x="8652" y="6681"/>
                  </a:cubicBezTo>
                  <a:cubicBezTo>
                    <a:pt x="9036" y="6681"/>
                    <a:pt x="9422" y="6527"/>
                    <a:pt x="9625" y="6185"/>
                  </a:cubicBezTo>
                  <a:cubicBezTo>
                    <a:pt x="9779" y="5919"/>
                    <a:pt x="9752" y="5562"/>
                    <a:pt x="9558" y="5273"/>
                  </a:cubicBezTo>
                  <a:cubicBezTo>
                    <a:pt x="9405" y="5051"/>
                    <a:pt x="9184" y="4921"/>
                    <a:pt x="8950" y="4921"/>
                  </a:cubicBezTo>
                  <a:cubicBezTo>
                    <a:pt x="8942" y="4921"/>
                    <a:pt x="8934" y="4921"/>
                    <a:pt x="8926" y="4921"/>
                  </a:cubicBezTo>
                  <a:cubicBezTo>
                    <a:pt x="9273" y="2882"/>
                    <a:pt x="7951" y="684"/>
                    <a:pt x="5939" y="3"/>
                  </a:cubicBezTo>
                  <a:cubicBezTo>
                    <a:pt x="5933" y="1"/>
                    <a:pt x="5928" y="1"/>
                    <a:pt x="5922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7420339" y="3191895"/>
              <a:ext cx="42706" cy="91236"/>
            </a:xfrm>
            <a:custGeom>
              <a:rect b="b" l="l" r="r" t="t"/>
              <a:pathLst>
                <a:path extrusionOk="0" h="752" w="352">
                  <a:moveTo>
                    <a:pt x="68" y="0"/>
                  </a:moveTo>
                  <a:cubicBezTo>
                    <a:pt x="34" y="0"/>
                    <a:pt x="1" y="27"/>
                    <a:pt x="8" y="70"/>
                  </a:cubicBezTo>
                  <a:cubicBezTo>
                    <a:pt x="44" y="295"/>
                    <a:pt x="121" y="516"/>
                    <a:pt x="229" y="719"/>
                  </a:cubicBezTo>
                  <a:cubicBezTo>
                    <a:pt x="238" y="738"/>
                    <a:pt x="261" y="751"/>
                    <a:pt x="283" y="751"/>
                  </a:cubicBezTo>
                  <a:cubicBezTo>
                    <a:pt x="292" y="751"/>
                    <a:pt x="301" y="747"/>
                    <a:pt x="311" y="742"/>
                  </a:cubicBezTo>
                  <a:cubicBezTo>
                    <a:pt x="338" y="729"/>
                    <a:pt x="351" y="688"/>
                    <a:pt x="333" y="661"/>
                  </a:cubicBezTo>
                  <a:cubicBezTo>
                    <a:pt x="234" y="471"/>
                    <a:pt x="162" y="264"/>
                    <a:pt x="126" y="52"/>
                  </a:cubicBezTo>
                  <a:cubicBezTo>
                    <a:pt x="120" y="16"/>
                    <a:pt x="94" y="0"/>
                    <a:pt x="68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7493498" y="3196627"/>
              <a:ext cx="58721" cy="58479"/>
            </a:xfrm>
            <a:custGeom>
              <a:rect b="b" l="l" r="r" t="t"/>
              <a:pathLst>
                <a:path extrusionOk="0" h="482" w="484">
                  <a:moveTo>
                    <a:pt x="87" y="1"/>
                  </a:moveTo>
                  <a:cubicBezTo>
                    <a:pt x="41" y="1"/>
                    <a:pt x="1" y="56"/>
                    <a:pt x="41" y="103"/>
                  </a:cubicBezTo>
                  <a:lnTo>
                    <a:pt x="357" y="464"/>
                  </a:lnTo>
                  <a:cubicBezTo>
                    <a:pt x="371" y="477"/>
                    <a:pt x="384" y="482"/>
                    <a:pt x="402" y="482"/>
                  </a:cubicBezTo>
                  <a:cubicBezTo>
                    <a:pt x="457" y="482"/>
                    <a:pt x="484" y="423"/>
                    <a:pt x="448" y="383"/>
                  </a:cubicBezTo>
                  <a:lnTo>
                    <a:pt x="132" y="22"/>
                  </a:lnTo>
                  <a:cubicBezTo>
                    <a:pt x="118" y="7"/>
                    <a:pt x="102" y="1"/>
                    <a:pt x="87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7606815" y="3189469"/>
              <a:ext cx="85898" cy="55810"/>
            </a:xfrm>
            <a:custGeom>
              <a:rect b="b" l="l" r="r" t="t"/>
              <a:pathLst>
                <a:path extrusionOk="0" h="460" w="708">
                  <a:moveTo>
                    <a:pt x="83" y="0"/>
                  </a:moveTo>
                  <a:cubicBezTo>
                    <a:pt x="31" y="0"/>
                    <a:pt x="1" y="70"/>
                    <a:pt x="46" y="108"/>
                  </a:cubicBezTo>
                  <a:lnTo>
                    <a:pt x="587" y="446"/>
                  </a:lnTo>
                  <a:cubicBezTo>
                    <a:pt x="596" y="455"/>
                    <a:pt x="605" y="455"/>
                    <a:pt x="619" y="455"/>
                  </a:cubicBezTo>
                  <a:lnTo>
                    <a:pt x="619" y="460"/>
                  </a:lnTo>
                  <a:cubicBezTo>
                    <a:pt x="621" y="460"/>
                    <a:pt x="622" y="460"/>
                    <a:pt x="624" y="460"/>
                  </a:cubicBezTo>
                  <a:cubicBezTo>
                    <a:pt x="683" y="460"/>
                    <a:pt x="708" y="373"/>
                    <a:pt x="651" y="347"/>
                  </a:cubicBezTo>
                  <a:lnTo>
                    <a:pt x="114" y="8"/>
                  </a:lnTo>
                  <a:cubicBezTo>
                    <a:pt x="103" y="3"/>
                    <a:pt x="92" y="0"/>
                    <a:pt x="83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7530987" y="3330448"/>
              <a:ext cx="99487" cy="64302"/>
            </a:xfrm>
            <a:custGeom>
              <a:rect b="b" l="l" r="r" t="t"/>
              <a:pathLst>
                <a:path extrusionOk="0" h="530" w="820">
                  <a:moveTo>
                    <a:pt x="92" y="0"/>
                  </a:moveTo>
                  <a:cubicBezTo>
                    <a:pt x="41" y="0"/>
                    <a:pt x="1" y="75"/>
                    <a:pt x="57" y="114"/>
                  </a:cubicBezTo>
                  <a:cubicBezTo>
                    <a:pt x="256" y="277"/>
                    <a:pt x="477" y="412"/>
                    <a:pt x="716" y="521"/>
                  </a:cubicBezTo>
                  <a:cubicBezTo>
                    <a:pt x="721" y="525"/>
                    <a:pt x="730" y="530"/>
                    <a:pt x="739" y="530"/>
                  </a:cubicBezTo>
                  <a:lnTo>
                    <a:pt x="739" y="525"/>
                  </a:lnTo>
                  <a:cubicBezTo>
                    <a:pt x="802" y="525"/>
                    <a:pt x="820" y="444"/>
                    <a:pt x="766" y="412"/>
                  </a:cubicBezTo>
                  <a:cubicBezTo>
                    <a:pt x="540" y="308"/>
                    <a:pt x="328" y="178"/>
                    <a:pt x="134" y="20"/>
                  </a:cubicBezTo>
                  <a:cubicBezTo>
                    <a:pt x="120" y="6"/>
                    <a:pt x="106" y="0"/>
                    <a:pt x="92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7615915" y="3298419"/>
              <a:ext cx="78619" cy="48651"/>
            </a:xfrm>
            <a:custGeom>
              <a:rect b="b" l="l" r="r" t="t"/>
              <a:pathLst>
                <a:path extrusionOk="0" h="401" w="648">
                  <a:moveTo>
                    <a:pt x="88" y="1"/>
                  </a:moveTo>
                  <a:cubicBezTo>
                    <a:pt x="38" y="1"/>
                    <a:pt x="0" y="68"/>
                    <a:pt x="48" y="108"/>
                  </a:cubicBezTo>
                  <a:cubicBezTo>
                    <a:pt x="201" y="225"/>
                    <a:pt x="368" y="320"/>
                    <a:pt x="549" y="396"/>
                  </a:cubicBezTo>
                  <a:cubicBezTo>
                    <a:pt x="553" y="396"/>
                    <a:pt x="562" y="401"/>
                    <a:pt x="571" y="401"/>
                  </a:cubicBezTo>
                  <a:lnTo>
                    <a:pt x="571" y="396"/>
                  </a:lnTo>
                  <a:cubicBezTo>
                    <a:pt x="630" y="392"/>
                    <a:pt x="648" y="311"/>
                    <a:pt x="594" y="284"/>
                  </a:cubicBezTo>
                  <a:cubicBezTo>
                    <a:pt x="427" y="216"/>
                    <a:pt x="264" y="121"/>
                    <a:pt x="124" y="13"/>
                  </a:cubicBezTo>
                  <a:cubicBezTo>
                    <a:pt x="112" y="4"/>
                    <a:pt x="100" y="1"/>
                    <a:pt x="88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7723409" y="3418652"/>
              <a:ext cx="83957" cy="45133"/>
            </a:xfrm>
            <a:custGeom>
              <a:rect b="b" l="l" r="r" t="t"/>
              <a:pathLst>
                <a:path extrusionOk="0" h="372" w="692">
                  <a:moveTo>
                    <a:pt x="88" y="0"/>
                  </a:moveTo>
                  <a:cubicBezTo>
                    <a:pt x="39" y="0"/>
                    <a:pt x="0" y="66"/>
                    <a:pt x="51" y="109"/>
                  </a:cubicBezTo>
                  <a:cubicBezTo>
                    <a:pt x="209" y="236"/>
                    <a:pt x="398" y="326"/>
                    <a:pt x="601" y="367"/>
                  </a:cubicBezTo>
                  <a:lnTo>
                    <a:pt x="610" y="367"/>
                  </a:lnTo>
                  <a:lnTo>
                    <a:pt x="610" y="371"/>
                  </a:lnTo>
                  <a:cubicBezTo>
                    <a:pt x="682" y="367"/>
                    <a:pt x="691" y="267"/>
                    <a:pt x="624" y="249"/>
                  </a:cubicBezTo>
                  <a:cubicBezTo>
                    <a:pt x="443" y="213"/>
                    <a:pt x="272" y="132"/>
                    <a:pt x="127" y="15"/>
                  </a:cubicBezTo>
                  <a:cubicBezTo>
                    <a:pt x="114" y="5"/>
                    <a:pt x="101" y="0"/>
                    <a:pt x="88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7740394" y="3294415"/>
              <a:ext cx="90508" cy="45618"/>
            </a:xfrm>
            <a:custGeom>
              <a:rect b="b" l="l" r="r" t="t"/>
              <a:pathLst>
                <a:path extrusionOk="0" h="376" w="746">
                  <a:moveTo>
                    <a:pt x="69" y="0"/>
                  </a:moveTo>
                  <a:cubicBezTo>
                    <a:pt x="58" y="0"/>
                    <a:pt x="47" y="3"/>
                    <a:pt x="37" y="10"/>
                  </a:cubicBezTo>
                  <a:cubicBezTo>
                    <a:pt x="10" y="28"/>
                    <a:pt x="1" y="64"/>
                    <a:pt x="19" y="91"/>
                  </a:cubicBezTo>
                  <a:cubicBezTo>
                    <a:pt x="127" y="267"/>
                    <a:pt x="321" y="375"/>
                    <a:pt x="533" y="375"/>
                  </a:cubicBezTo>
                  <a:cubicBezTo>
                    <a:pt x="587" y="375"/>
                    <a:pt x="642" y="366"/>
                    <a:pt x="696" y="348"/>
                  </a:cubicBezTo>
                  <a:cubicBezTo>
                    <a:pt x="727" y="339"/>
                    <a:pt x="745" y="308"/>
                    <a:pt x="736" y="276"/>
                  </a:cubicBezTo>
                  <a:cubicBezTo>
                    <a:pt x="729" y="247"/>
                    <a:pt x="707" y="233"/>
                    <a:pt x="683" y="233"/>
                  </a:cubicBezTo>
                  <a:cubicBezTo>
                    <a:pt x="677" y="233"/>
                    <a:pt x="670" y="234"/>
                    <a:pt x="664" y="235"/>
                  </a:cubicBezTo>
                  <a:cubicBezTo>
                    <a:pt x="621" y="247"/>
                    <a:pt x="578" y="252"/>
                    <a:pt x="535" y="252"/>
                  </a:cubicBezTo>
                  <a:cubicBezTo>
                    <a:pt x="370" y="252"/>
                    <a:pt x="211" y="171"/>
                    <a:pt x="118" y="28"/>
                  </a:cubicBezTo>
                  <a:cubicBezTo>
                    <a:pt x="109" y="10"/>
                    <a:pt x="89" y="0"/>
                    <a:pt x="69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7558892" y="3401424"/>
              <a:ext cx="105917" cy="60177"/>
            </a:xfrm>
            <a:custGeom>
              <a:rect b="b" l="l" r="r" t="t"/>
              <a:pathLst>
                <a:path extrusionOk="0" h="496" w="873">
                  <a:moveTo>
                    <a:pt x="90" y="0"/>
                  </a:moveTo>
                  <a:cubicBezTo>
                    <a:pt x="34" y="0"/>
                    <a:pt x="0" y="81"/>
                    <a:pt x="62" y="112"/>
                  </a:cubicBezTo>
                  <a:lnTo>
                    <a:pt x="761" y="491"/>
                  </a:lnTo>
                  <a:cubicBezTo>
                    <a:pt x="770" y="495"/>
                    <a:pt x="779" y="495"/>
                    <a:pt x="793" y="495"/>
                  </a:cubicBezTo>
                  <a:lnTo>
                    <a:pt x="788" y="495"/>
                  </a:lnTo>
                  <a:cubicBezTo>
                    <a:pt x="790" y="495"/>
                    <a:pt x="792" y="495"/>
                    <a:pt x="793" y="495"/>
                  </a:cubicBezTo>
                  <a:cubicBezTo>
                    <a:pt x="853" y="495"/>
                    <a:pt x="873" y="413"/>
                    <a:pt x="820" y="382"/>
                  </a:cubicBezTo>
                  <a:lnTo>
                    <a:pt x="121" y="8"/>
                  </a:lnTo>
                  <a:cubicBezTo>
                    <a:pt x="110" y="3"/>
                    <a:pt x="100" y="0"/>
                    <a:pt x="90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7840245" y="3407005"/>
              <a:ext cx="100700" cy="35912"/>
            </a:xfrm>
            <a:custGeom>
              <a:rect b="b" l="l" r="r" t="t"/>
              <a:pathLst>
                <a:path extrusionOk="0" h="296" w="830">
                  <a:moveTo>
                    <a:pt x="84" y="1"/>
                  </a:moveTo>
                  <a:cubicBezTo>
                    <a:pt x="23" y="1"/>
                    <a:pt x="0" y="104"/>
                    <a:pt x="76" y="120"/>
                  </a:cubicBezTo>
                  <a:cubicBezTo>
                    <a:pt x="292" y="192"/>
                    <a:pt x="513" y="251"/>
                    <a:pt x="739" y="296"/>
                  </a:cubicBezTo>
                  <a:lnTo>
                    <a:pt x="748" y="296"/>
                  </a:lnTo>
                  <a:cubicBezTo>
                    <a:pt x="820" y="291"/>
                    <a:pt x="829" y="192"/>
                    <a:pt x="762" y="178"/>
                  </a:cubicBezTo>
                  <a:cubicBezTo>
                    <a:pt x="541" y="133"/>
                    <a:pt x="324" y="75"/>
                    <a:pt x="112" y="7"/>
                  </a:cubicBezTo>
                  <a:cubicBezTo>
                    <a:pt x="102" y="3"/>
                    <a:pt x="93" y="1"/>
                    <a:pt x="84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7899937" y="3519958"/>
              <a:ext cx="84564" cy="35184"/>
            </a:xfrm>
            <a:custGeom>
              <a:rect b="b" l="l" r="r" t="t"/>
              <a:pathLst>
                <a:path extrusionOk="0" h="290" w="697">
                  <a:moveTo>
                    <a:pt x="89" y="1"/>
                  </a:moveTo>
                  <a:cubicBezTo>
                    <a:pt x="36" y="1"/>
                    <a:pt x="1" y="80"/>
                    <a:pt x="58" y="114"/>
                  </a:cubicBezTo>
                  <a:cubicBezTo>
                    <a:pt x="225" y="217"/>
                    <a:pt x="414" y="276"/>
                    <a:pt x="608" y="290"/>
                  </a:cubicBezTo>
                  <a:lnTo>
                    <a:pt x="613" y="290"/>
                  </a:lnTo>
                  <a:cubicBezTo>
                    <a:pt x="614" y="290"/>
                    <a:pt x="616" y="290"/>
                    <a:pt x="617" y="290"/>
                  </a:cubicBezTo>
                  <a:cubicBezTo>
                    <a:pt x="694" y="290"/>
                    <a:pt x="697" y="172"/>
                    <a:pt x="617" y="172"/>
                  </a:cubicBezTo>
                  <a:cubicBezTo>
                    <a:pt x="441" y="159"/>
                    <a:pt x="270" y="105"/>
                    <a:pt x="121" y="10"/>
                  </a:cubicBezTo>
                  <a:cubicBezTo>
                    <a:pt x="110" y="3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7989353" y="3396571"/>
              <a:ext cx="104703" cy="44769"/>
            </a:xfrm>
            <a:custGeom>
              <a:rect b="b" l="l" r="r" t="t"/>
              <a:pathLst>
                <a:path extrusionOk="0" h="369" w="863">
                  <a:moveTo>
                    <a:pt x="88" y="0"/>
                  </a:moveTo>
                  <a:cubicBezTo>
                    <a:pt x="36" y="0"/>
                    <a:pt x="0" y="74"/>
                    <a:pt x="56" y="111"/>
                  </a:cubicBezTo>
                  <a:cubicBezTo>
                    <a:pt x="268" y="251"/>
                    <a:pt x="516" y="341"/>
                    <a:pt x="769" y="368"/>
                  </a:cubicBezTo>
                  <a:lnTo>
                    <a:pt x="778" y="368"/>
                  </a:lnTo>
                  <a:cubicBezTo>
                    <a:pt x="780" y="368"/>
                    <a:pt x="781" y="368"/>
                    <a:pt x="782" y="368"/>
                  </a:cubicBezTo>
                  <a:cubicBezTo>
                    <a:pt x="859" y="368"/>
                    <a:pt x="862" y="251"/>
                    <a:pt x="787" y="246"/>
                  </a:cubicBezTo>
                  <a:cubicBezTo>
                    <a:pt x="548" y="224"/>
                    <a:pt x="322" y="138"/>
                    <a:pt x="124" y="12"/>
                  </a:cubicBezTo>
                  <a:cubicBezTo>
                    <a:pt x="112" y="4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7901635" y="3256562"/>
              <a:ext cx="117079" cy="64302"/>
            </a:xfrm>
            <a:custGeom>
              <a:rect b="b" l="l" r="r" t="t"/>
              <a:pathLst>
                <a:path extrusionOk="0" h="530" w="965">
                  <a:moveTo>
                    <a:pt x="89" y="1"/>
                  </a:moveTo>
                  <a:cubicBezTo>
                    <a:pt x="39" y="1"/>
                    <a:pt x="1" y="77"/>
                    <a:pt x="57" y="114"/>
                  </a:cubicBezTo>
                  <a:cubicBezTo>
                    <a:pt x="310" y="281"/>
                    <a:pt x="585" y="421"/>
                    <a:pt x="874" y="525"/>
                  </a:cubicBezTo>
                  <a:cubicBezTo>
                    <a:pt x="883" y="525"/>
                    <a:pt x="887" y="529"/>
                    <a:pt x="896" y="529"/>
                  </a:cubicBezTo>
                  <a:cubicBezTo>
                    <a:pt x="919" y="529"/>
                    <a:pt x="942" y="511"/>
                    <a:pt x="951" y="489"/>
                  </a:cubicBezTo>
                  <a:cubicBezTo>
                    <a:pt x="964" y="457"/>
                    <a:pt x="946" y="421"/>
                    <a:pt x="914" y="412"/>
                  </a:cubicBezTo>
                  <a:cubicBezTo>
                    <a:pt x="635" y="313"/>
                    <a:pt x="368" y="177"/>
                    <a:pt x="120" y="10"/>
                  </a:cubicBezTo>
                  <a:cubicBezTo>
                    <a:pt x="110" y="4"/>
                    <a:pt x="99" y="1"/>
                    <a:pt x="89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6780228" y="1159095"/>
              <a:ext cx="219598" cy="432888"/>
            </a:xfrm>
            <a:custGeom>
              <a:rect b="b" l="l" r="r" t="t"/>
              <a:pathLst>
                <a:path extrusionOk="0" h="3568" w="1810">
                  <a:moveTo>
                    <a:pt x="816" y="1"/>
                  </a:moveTo>
                  <a:cubicBezTo>
                    <a:pt x="784" y="1"/>
                    <a:pt x="751" y="23"/>
                    <a:pt x="754" y="66"/>
                  </a:cubicBezTo>
                  <a:cubicBezTo>
                    <a:pt x="767" y="251"/>
                    <a:pt x="623" y="377"/>
                    <a:pt x="452" y="522"/>
                  </a:cubicBezTo>
                  <a:cubicBezTo>
                    <a:pt x="334" y="612"/>
                    <a:pt x="235" y="720"/>
                    <a:pt x="154" y="838"/>
                  </a:cubicBezTo>
                  <a:cubicBezTo>
                    <a:pt x="0" y="1099"/>
                    <a:pt x="32" y="1447"/>
                    <a:pt x="249" y="1876"/>
                  </a:cubicBezTo>
                  <a:cubicBezTo>
                    <a:pt x="591" y="2543"/>
                    <a:pt x="1088" y="3121"/>
                    <a:pt x="1701" y="3559"/>
                  </a:cubicBezTo>
                  <a:cubicBezTo>
                    <a:pt x="1710" y="3563"/>
                    <a:pt x="1724" y="3568"/>
                    <a:pt x="1738" y="3568"/>
                  </a:cubicBezTo>
                  <a:cubicBezTo>
                    <a:pt x="1756" y="3568"/>
                    <a:pt x="1778" y="3559"/>
                    <a:pt x="1787" y="3545"/>
                  </a:cubicBezTo>
                  <a:cubicBezTo>
                    <a:pt x="1810" y="3518"/>
                    <a:pt x="1801" y="3477"/>
                    <a:pt x="1774" y="3459"/>
                  </a:cubicBezTo>
                  <a:cubicBezTo>
                    <a:pt x="1178" y="3035"/>
                    <a:pt x="691" y="2471"/>
                    <a:pt x="361" y="1821"/>
                  </a:cubicBezTo>
                  <a:cubicBezTo>
                    <a:pt x="163" y="1433"/>
                    <a:pt x="127" y="1122"/>
                    <a:pt x="262" y="901"/>
                  </a:cubicBezTo>
                  <a:cubicBezTo>
                    <a:pt x="334" y="793"/>
                    <a:pt x="424" y="698"/>
                    <a:pt x="533" y="612"/>
                  </a:cubicBezTo>
                  <a:cubicBezTo>
                    <a:pt x="704" y="459"/>
                    <a:pt x="894" y="301"/>
                    <a:pt x="876" y="57"/>
                  </a:cubicBezTo>
                  <a:cubicBezTo>
                    <a:pt x="874" y="19"/>
                    <a:pt x="845" y="1"/>
                    <a:pt x="816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6947778" y="3213976"/>
              <a:ext cx="70732" cy="115137"/>
            </a:xfrm>
            <a:custGeom>
              <a:rect b="b" l="l" r="r" t="t"/>
              <a:pathLst>
                <a:path extrusionOk="0" h="949" w="583">
                  <a:moveTo>
                    <a:pt x="66" y="0"/>
                  </a:moveTo>
                  <a:cubicBezTo>
                    <a:pt x="63" y="0"/>
                    <a:pt x="61" y="0"/>
                    <a:pt x="59" y="1"/>
                  </a:cubicBezTo>
                  <a:cubicBezTo>
                    <a:pt x="57" y="0"/>
                    <a:pt x="55" y="0"/>
                    <a:pt x="53" y="0"/>
                  </a:cubicBezTo>
                  <a:cubicBezTo>
                    <a:pt x="24" y="0"/>
                    <a:pt x="0" y="30"/>
                    <a:pt x="5" y="64"/>
                  </a:cubicBezTo>
                  <a:cubicBezTo>
                    <a:pt x="23" y="402"/>
                    <a:pt x="190" y="722"/>
                    <a:pt x="460" y="935"/>
                  </a:cubicBezTo>
                  <a:cubicBezTo>
                    <a:pt x="474" y="939"/>
                    <a:pt x="487" y="944"/>
                    <a:pt x="501" y="948"/>
                  </a:cubicBezTo>
                  <a:cubicBezTo>
                    <a:pt x="555" y="944"/>
                    <a:pt x="582" y="871"/>
                    <a:pt x="537" y="840"/>
                  </a:cubicBezTo>
                  <a:cubicBezTo>
                    <a:pt x="293" y="646"/>
                    <a:pt x="140" y="361"/>
                    <a:pt x="122" y="55"/>
                  </a:cubicBezTo>
                  <a:cubicBezTo>
                    <a:pt x="122" y="25"/>
                    <a:pt x="95" y="0"/>
                    <a:pt x="66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7000797" y="3112427"/>
              <a:ext cx="54839" cy="63938"/>
            </a:xfrm>
            <a:custGeom>
              <a:rect b="b" l="l" r="r" t="t"/>
              <a:pathLst>
                <a:path extrusionOk="0" h="527" w="452">
                  <a:moveTo>
                    <a:pt x="81" y="1"/>
                  </a:moveTo>
                  <a:cubicBezTo>
                    <a:pt x="69" y="1"/>
                    <a:pt x="57" y="5"/>
                    <a:pt x="46" y="12"/>
                  </a:cubicBezTo>
                  <a:lnTo>
                    <a:pt x="37" y="16"/>
                  </a:lnTo>
                  <a:lnTo>
                    <a:pt x="28" y="25"/>
                  </a:lnTo>
                  <a:cubicBezTo>
                    <a:pt x="5" y="43"/>
                    <a:pt x="1" y="84"/>
                    <a:pt x="19" y="111"/>
                  </a:cubicBezTo>
                  <a:lnTo>
                    <a:pt x="335" y="504"/>
                  </a:lnTo>
                  <a:cubicBezTo>
                    <a:pt x="348" y="517"/>
                    <a:pt x="362" y="526"/>
                    <a:pt x="384" y="526"/>
                  </a:cubicBezTo>
                  <a:cubicBezTo>
                    <a:pt x="393" y="526"/>
                    <a:pt x="407" y="522"/>
                    <a:pt x="420" y="517"/>
                  </a:cubicBezTo>
                  <a:cubicBezTo>
                    <a:pt x="443" y="495"/>
                    <a:pt x="452" y="458"/>
                    <a:pt x="429" y="431"/>
                  </a:cubicBezTo>
                  <a:lnTo>
                    <a:pt x="127" y="25"/>
                  </a:lnTo>
                  <a:cubicBezTo>
                    <a:pt x="116" y="9"/>
                    <a:pt x="99" y="1"/>
                    <a:pt x="81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7021180" y="3019250"/>
              <a:ext cx="94512" cy="60784"/>
            </a:xfrm>
            <a:custGeom>
              <a:rect b="b" l="l" r="r" t="t"/>
              <a:pathLst>
                <a:path extrusionOk="0" h="501" w="779">
                  <a:moveTo>
                    <a:pt x="87" y="1"/>
                  </a:moveTo>
                  <a:cubicBezTo>
                    <a:pt x="32" y="1"/>
                    <a:pt x="0" y="81"/>
                    <a:pt x="58" y="112"/>
                  </a:cubicBezTo>
                  <a:lnTo>
                    <a:pt x="356" y="301"/>
                  </a:lnTo>
                  <a:cubicBezTo>
                    <a:pt x="451" y="374"/>
                    <a:pt x="555" y="437"/>
                    <a:pt x="663" y="491"/>
                  </a:cubicBezTo>
                  <a:cubicBezTo>
                    <a:pt x="672" y="495"/>
                    <a:pt x="681" y="495"/>
                    <a:pt x="686" y="495"/>
                  </a:cubicBezTo>
                  <a:lnTo>
                    <a:pt x="690" y="500"/>
                  </a:lnTo>
                  <a:cubicBezTo>
                    <a:pt x="692" y="500"/>
                    <a:pt x="693" y="500"/>
                    <a:pt x="695" y="500"/>
                  </a:cubicBezTo>
                  <a:cubicBezTo>
                    <a:pt x="755" y="500"/>
                    <a:pt x="779" y="414"/>
                    <a:pt x="722" y="387"/>
                  </a:cubicBezTo>
                  <a:lnTo>
                    <a:pt x="424" y="198"/>
                  </a:lnTo>
                  <a:cubicBezTo>
                    <a:pt x="325" y="125"/>
                    <a:pt x="225" y="58"/>
                    <a:pt x="117" y="8"/>
                  </a:cubicBezTo>
                  <a:cubicBezTo>
                    <a:pt x="107" y="3"/>
                    <a:pt x="97" y="1"/>
                    <a:pt x="87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7046779" y="2896833"/>
              <a:ext cx="97060" cy="36397"/>
            </a:xfrm>
            <a:custGeom>
              <a:rect b="b" l="l" r="r" t="t"/>
              <a:pathLst>
                <a:path extrusionOk="0" h="300" w="800">
                  <a:moveTo>
                    <a:pt x="71" y="0"/>
                  </a:moveTo>
                  <a:cubicBezTo>
                    <a:pt x="49" y="0"/>
                    <a:pt x="28" y="11"/>
                    <a:pt x="19" y="33"/>
                  </a:cubicBezTo>
                  <a:cubicBezTo>
                    <a:pt x="1" y="61"/>
                    <a:pt x="14" y="97"/>
                    <a:pt x="46" y="115"/>
                  </a:cubicBezTo>
                  <a:cubicBezTo>
                    <a:pt x="258" y="223"/>
                    <a:pt x="493" y="286"/>
                    <a:pt x="732" y="300"/>
                  </a:cubicBezTo>
                  <a:lnTo>
                    <a:pt x="736" y="300"/>
                  </a:lnTo>
                  <a:cubicBezTo>
                    <a:pt x="768" y="295"/>
                    <a:pt x="795" y="273"/>
                    <a:pt x="795" y="241"/>
                  </a:cubicBezTo>
                  <a:cubicBezTo>
                    <a:pt x="799" y="205"/>
                    <a:pt x="772" y="178"/>
                    <a:pt x="741" y="178"/>
                  </a:cubicBezTo>
                  <a:cubicBezTo>
                    <a:pt x="515" y="164"/>
                    <a:pt x="299" y="106"/>
                    <a:pt x="100" y="6"/>
                  </a:cubicBezTo>
                  <a:cubicBezTo>
                    <a:pt x="91" y="2"/>
                    <a:pt x="81" y="0"/>
                    <a:pt x="71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7085118" y="2796861"/>
              <a:ext cx="65879" cy="17592"/>
            </a:xfrm>
            <a:custGeom>
              <a:rect b="b" l="l" r="r" t="t"/>
              <a:pathLst>
                <a:path extrusionOk="0" h="145" w="543">
                  <a:moveTo>
                    <a:pt x="73" y="0"/>
                  </a:moveTo>
                  <a:lnTo>
                    <a:pt x="73" y="5"/>
                  </a:lnTo>
                  <a:lnTo>
                    <a:pt x="64" y="5"/>
                  </a:lnTo>
                  <a:cubicBezTo>
                    <a:pt x="32" y="5"/>
                    <a:pt x="5" y="32"/>
                    <a:pt x="1" y="63"/>
                  </a:cubicBezTo>
                  <a:cubicBezTo>
                    <a:pt x="1" y="95"/>
                    <a:pt x="23" y="122"/>
                    <a:pt x="59" y="127"/>
                  </a:cubicBezTo>
                  <a:lnTo>
                    <a:pt x="479" y="145"/>
                  </a:lnTo>
                  <a:cubicBezTo>
                    <a:pt x="511" y="140"/>
                    <a:pt x="538" y="117"/>
                    <a:pt x="538" y="86"/>
                  </a:cubicBezTo>
                  <a:cubicBezTo>
                    <a:pt x="542" y="54"/>
                    <a:pt x="515" y="23"/>
                    <a:pt x="483" y="23"/>
                  </a:cubicBezTo>
                  <a:lnTo>
                    <a:pt x="73" y="0"/>
                  </a:ln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7035860" y="3429935"/>
              <a:ext cx="58115" cy="62846"/>
            </a:xfrm>
            <a:custGeom>
              <a:rect b="b" l="l" r="r" t="t"/>
              <a:pathLst>
                <a:path extrusionOk="0" h="518" w="479">
                  <a:moveTo>
                    <a:pt x="69" y="1"/>
                  </a:moveTo>
                  <a:cubicBezTo>
                    <a:pt x="56" y="1"/>
                    <a:pt x="43" y="4"/>
                    <a:pt x="32" y="12"/>
                  </a:cubicBezTo>
                  <a:lnTo>
                    <a:pt x="28" y="16"/>
                  </a:lnTo>
                  <a:cubicBezTo>
                    <a:pt x="1" y="34"/>
                    <a:pt x="1" y="75"/>
                    <a:pt x="23" y="98"/>
                  </a:cubicBezTo>
                  <a:lnTo>
                    <a:pt x="357" y="495"/>
                  </a:lnTo>
                  <a:cubicBezTo>
                    <a:pt x="366" y="508"/>
                    <a:pt x="384" y="517"/>
                    <a:pt x="402" y="517"/>
                  </a:cubicBezTo>
                  <a:cubicBezTo>
                    <a:pt x="452" y="517"/>
                    <a:pt x="479" y="454"/>
                    <a:pt x="447" y="418"/>
                  </a:cubicBezTo>
                  <a:lnTo>
                    <a:pt x="113" y="21"/>
                  </a:lnTo>
                  <a:cubicBezTo>
                    <a:pt x="103" y="8"/>
                    <a:pt x="86" y="1"/>
                    <a:pt x="69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7064250" y="3314070"/>
              <a:ext cx="63696" cy="37975"/>
            </a:xfrm>
            <a:custGeom>
              <a:rect b="b" l="l" r="r" t="t"/>
              <a:pathLst>
                <a:path extrusionOk="0" h="313" w="525">
                  <a:moveTo>
                    <a:pt x="84" y="0"/>
                  </a:moveTo>
                  <a:cubicBezTo>
                    <a:pt x="17" y="0"/>
                    <a:pt x="1" y="106"/>
                    <a:pt x="73" y="119"/>
                  </a:cubicBezTo>
                  <a:cubicBezTo>
                    <a:pt x="200" y="146"/>
                    <a:pt x="313" y="204"/>
                    <a:pt x="403" y="295"/>
                  </a:cubicBezTo>
                  <a:cubicBezTo>
                    <a:pt x="412" y="304"/>
                    <a:pt x="430" y="313"/>
                    <a:pt x="443" y="313"/>
                  </a:cubicBezTo>
                  <a:cubicBezTo>
                    <a:pt x="498" y="313"/>
                    <a:pt x="525" y="245"/>
                    <a:pt x="489" y="209"/>
                  </a:cubicBezTo>
                  <a:cubicBezTo>
                    <a:pt x="380" y="101"/>
                    <a:pt x="245" y="28"/>
                    <a:pt x="96" y="1"/>
                  </a:cubicBezTo>
                  <a:cubicBezTo>
                    <a:pt x="92" y="1"/>
                    <a:pt x="88" y="0"/>
                    <a:pt x="84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6"/>
            <p:cNvSpPr/>
            <p:nvPr/>
          </p:nvSpPr>
          <p:spPr>
            <a:xfrm>
              <a:off x="7111445" y="3206212"/>
              <a:ext cx="53747" cy="31423"/>
            </a:xfrm>
            <a:custGeom>
              <a:rect b="b" l="l" r="r" t="t"/>
              <a:pathLst>
                <a:path extrusionOk="0" h="259" w="443">
                  <a:moveTo>
                    <a:pt x="72" y="1"/>
                  </a:moveTo>
                  <a:cubicBezTo>
                    <a:pt x="51" y="1"/>
                    <a:pt x="28" y="14"/>
                    <a:pt x="18" y="37"/>
                  </a:cubicBezTo>
                  <a:cubicBezTo>
                    <a:pt x="0" y="69"/>
                    <a:pt x="14" y="101"/>
                    <a:pt x="45" y="119"/>
                  </a:cubicBezTo>
                  <a:lnTo>
                    <a:pt x="343" y="254"/>
                  </a:lnTo>
                  <a:cubicBezTo>
                    <a:pt x="348" y="254"/>
                    <a:pt x="357" y="259"/>
                    <a:pt x="366" y="259"/>
                  </a:cubicBezTo>
                  <a:cubicBezTo>
                    <a:pt x="424" y="254"/>
                    <a:pt x="442" y="173"/>
                    <a:pt x="393" y="146"/>
                  </a:cubicBezTo>
                  <a:lnTo>
                    <a:pt x="95" y="6"/>
                  </a:lnTo>
                  <a:cubicBezTo>
                    <a:pt x="88" y="2"/>
                    <a:pt x="80" y="1"/>
                    <a:pt x="72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5073792" y="3832613"/>
              <a:ext cx="1145915" cy="1283376"/>
            </a:xfrm>
            <a:custGeom>
              <a:rect b="b" l="l" r="r" t="t"/>
              <a:pathLst>
                <a:path extrusionOk="0" h="10578" w="9445">
                  <a:moveTo>
                    <a:pt x="6258" y="1"/>
                  </a:moveTo>
                  <a:cubicBezTo>
                    <a:pt x="6040" y="1"/>
                    <a:pt x="5947" y="332"/>
                    <a:pt x="6187" y="429"/>
                  </a:cubicBezTo>
                  <a:cubicBezTo>
                    <a:pt x="7139" y="772"/>
                    <a:pt x="7924" y="1395"/>
                    <a:pt x="8384" y="2175"/>
                  </a:cubicBezTo>
                  <a:cubicBezTo>
                    <a:pt x="8881" y="3010"/>
                    <a:pt x="8980" y="4012"/>
                    <a:pt x="8655" y="4847"/>
                  </a:cubicBezTo>
                  <a:cubicBezTo>
                    <a:pt x="8032" y="6453"/>
                    <a:pt x="6074" y="7116"/>
                    <a:pt x="4969" y="7369"/>
                  </a:cubicBezTo>
                  <a:cubicBezTo>
                    <a:pt x="4468" y="7482"/>
                    <a:pt x="3944" y="7567"/>
                    <a:pt x="3443" y="7649"/>
                  </a:cubicBezTo>
                  <a:cubicBezTo>
                    <a:pt x="2338" y="7834"/>
                    <a:pt x="1196" y="8023"/>
                    <a:pt x="159" y="8511"/>
                  </a:cubicBezTo>
                  <a:cubicBezTo>
                    <a:pt x="46" y="8565"/>
                    <a:pt x="1" y="8696"/>
                    <a:pt x="55" y="8808"/>
                  </a:cubicBezTo>
                  <a:lnTo>
                    <a:pt x="862" y="10451"/>
                  </a:lnTo>
                  <a:cubicBezTo>
                    <a:pt x="899" y="10523"/>
                    <a:pt x="975" y="10573"/>
                    <a:pt x="1061" y="10573"/>
                  </a:cubicBezTo>
                  <a:lnTo>
                    <a:pt x="1061" y="10577"/>
                  </a:lnTo>
                  <a:cubicBezTo>
                    <a:pt x="1223" y="10573"/>
                    <a:pt x="1327" y="10406"/>
                    <a:pt x="1260" y="10257"/>
                  </a:cubicBezTo>
                  <a:lnTo>
                    <a:pt x="551" y="8822"/>
                  </a:lnTo>
                  <a:cubicBezTo>
                    <a:pt x="1481" y="8425"/>
                    <a:pt x="2514" y="8258"/>
                    <a:pt x="3516" y="8086"/>
                  </a:cubicBezTo>
                  <a:cubicBezTo>
                    <a:pt x="4026" y="8001"/>
                    <a:pt x="4553" y="7915"/>
                    <a:pt x="5063" y="7798"/>
                  </a:cubicBezTo>
                  <a:cubicBezTo>
                    <a:pt x="6259" y="7527"/>
                    <a:pt x="8371" y="6805"/>
                    <a:pt x="9070" y="5009"/>
                  </a:cubicBezTo>
                  <a:cubicBezTo>
                    <a:pt x="9445" y="4048"/>
                    <a:pt x="9332" y="2902"/>
                    <a:pt x="8768" y="1954"/>
                  </a:cubicBezTo>
                  <a:cubicBezTo>
                    <a:pt x="8254" y="1083"/>
                    <a:pt x="7387" y="397"/>
                    <a:pt x="6336" y="14"/>
                  </a:cubicBezTo>
                  <a:cubicBezTo>
                    <a:pt x="6309" y="5"/>
                    <a:pt x="6283" y="1"/>
                    <a:pt x="625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5495396" y="4137502"/>
              <a:ext cx="176285" cy="1871923"/>
            </a:xfrm>
            <a:custGeom>
              <a:rect b="b" l="l" r="r" t="t"/>
              <a:pathLst>
                <a:path extrusionOk="0" h="15429" w="1453">
                  <a:moveTo>
                    <a:pt x="316" y="1"/>
                  </a:moveTo>
                  <a:cubicBezTo>
                    <a:pt x="199" y="1"/>
                    <a:pt x="99" y="100"/>
                    <a:pt x="99" y="222"/>
                  </a:cubicBezTo>
                  <a:lnTo>
                    <a:pt x="0" y="13614"/>
                  </a:lnTo>
                  <a:cubicBezTo>
                    <a:pt x="0" y="13655"/>
                    <a:pt x="9" y="13695"/>
                    <a:pt x="32" y="13732"/>
                  </a:cubicBezTo>
                  <a:lnTo>
                    <a:pt x="1015" y="15320"/>
                  </a:lnTo>
                  <a:cubicBezTo>
                    <a:pt x="1056" y="15388"/>
                    <a:pt x="1128" y="15428"/>
                    <a:pt x="1205" y="15428"/>
                  </a:cubicBezTo>
                  <a:cubicBezTo>
                    <a:pt x="1245" y="15424"/>
                    <a:pt x="1286" y="15415"/>
                    <a:pt x="1318" y="15392"/>
                  </a:cubicBezTo>
                  <a:cubicBezTo>
                    <a:pt x="1421" y="15329"/>
                    <a:pt x="1453" y="15194"/>
                    <a:pt x="1390" y="15090"/>
                  </a:cubicBezTo>
                  <a:lnTo>
                    <a:pt x="438" y="13551"/>
                  </a:lnTo>
                  <a:lnTo>
                    <a:pt x="537" y="222"/>
                  </a:lnTo>
                  <a:cubicBezTo>
                    <a:pt x="537" y="100"/>
                    <a:pt x="438" y="1"/>
                    <a:pt x="3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4940941" y="4862662"/>
              <a:ext cx="191087" cy="330004"/>
            </a:xfrm>
            <a:custGeom>
              <a:rect b="b" l="l" r="r" t="t"/>
              <a:pathLst>
                <a:path extrusionOk="0" h="2720" w="1575">
                  <a:moveTo>
                    <a:pt x="1348" y="0"/>
                  </a:moveTo>
                  <a:cubicBezTo>
                    <a:pt x="1278" y="0"/>
                    <a:pt x="1208" y="33"/>
                    <a:pt x="1163" y="106"/>
                  </a:cubicBezTo>
                  <a:lnTo>
                    <a:pt x="98" y="1798"/>
                  </a:lnTo>
                  <a:cubicBezTo>
                    <a:pt x="0" y="1970"/>
                    <a:pt x="147" y="2130"/>
                    <a:pt x="298" y="2130"/>
                  </a:cubicBezTo>
                  <a:cubicBezTo>
                    <a:pt x="362" y="2130"/>
                    <a:pt x="426" y="2101"/>
                    <a:pt x="473" y="2033"/>
                  </a:cubicBezTo>
                  <a:lnTo>
                    <a:pt x="1100" y="1036"/>
                  </a:lnTo>
                  <a:lnTo>
                    <a:pt x="1046" y="2493"/>
                  </a:lnTo>
                  <a:cubicBezTo>
                    <a:pt x="1041" y="2615"/>
                    <a:pt x="1136" y="2714"/>
                    <a:pt x="1258" y="2719"/>
                  </a:cubicBezTo>
                  <a:lnTo>
                    <a:pt x="1267" y="2719"/>
                  </a:lnTo>
                  <a:cubicBezTo>
                    <a:pt x="1270" y="2719"/>
                    <a:pt x="1272" y="2719"/>
                    <a:pt x="1275" y="2719"/>
                  </a:cubicBezTo>
                  <a:cubicBezTo>
                    <a:pt x="1389" y="2719"/>
                    <a:pt x="1484" y="2626"/>
                    <a:pt x="1488" y="2507"/>
                  </a:cubicBezTo>
                  <a:lnTo>
                    <a:pt x="1569" y="228"/>
                  </a:lnTo>
                  <a:cubicBezTo>
                    <a:pt x="1575" y="88"/>
                    <a:pt x="1462" y="0"/>
                    <a:pt x="13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6292866" y="1063370"/>
              <a:ext cx="359365" cy="535407"/>
            </a:xfrm>
            <a:custGeom>
              <a:rect b="b" l="l" r="r" t="t"/>
              <a:pathLst>
                <a:path extrusionOk="0" h="4413" w="2962">
                  <a:moveTo>
                    <a:pt x="1270" y="1"/>
                  </a:moveTo>
                  <a:cubicBezTo>
                    <a:pt x="927" y="1"/>
                    <a:pt x="586" y="132"/>
                    <a:pt x="308" y="435"/>
                  </a:cubicBezTo>
                  <a:cubicBezTo>
                    <a:pt x="227" y="526"/>
                    <a:pt x="227" y="657"/>
                    <a:pt x="308" y="747"/>
                  </a:cubicBezTo>
                  <a:cubicBezTo>
                    <a:pt x="787" y="1266"/>
                    <a:pt x="999" y="1974"/>
                    <a:pt x="877" y="2674"/>
                  </a:cubicBezTo>
                  <a:cubicBezTo>
                    <a:pt x="791" y="3188"/>
                    <a:pt x="552" y="3608"/>
                    <a:pt x="146" y="4027"/>
                  </a:cubicBezTo>
                  <a:cubicBezTo>
                    <a:pt x="1" y="4172"/>
                    <a:pt x="114" y="4412"/>
                    <a:pt x="305" y="4412"/>
                  </a:cubicBezTo>
                  <a:cubicBezTo>
                    <a:pt x="322" y="4412"/>
                    <a:pt x="340" y="4410"/>
                    <a:pt x="358" y="4406"/>
                  </a:cubicBezTo>
                  <a:cubicBezTo>
                    <a:pt x="859" y="4298"/>
                    <a:pt x="1486" y="4104"/>
                    <a:pt x="1856" y="3761"/>
                  </a:cubicBezTo>
                  <a:cubicBezTo>
                    <a:pt x="2393" y="3274"/>
                    <a:pt x="2961" y="2358"/>
                    <a:pt x="2916" y="1595"/>
                  </a:cubicBezTo>
                  <a:cubicBezTo>
                    <a:pt x="2869" y="703"/>
                    <a:pt x="2065" y="1"/>
                    <a:pt x="1270" y="1"/>
                  </a:cubicBezTo>
                  <a:close/>
                </a:path>
              </a:pathLst>
            </a:custGeom>
            <a:solidFill>
              <a:srgbClr val="F2DB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6292866" y="1063370"/>
              <a:ext cx="359365" cy="535407"/>
            </a:xfrm>
            <a:custGeom>
              <a:rect b="b" l="l" r="r" t="t"/>
              <a:pathLst>
                <a:path extrusionOk="0" h="4413" w="2962">
                  <a:moveTo>
                    <a:pt x="1270" y="1"/>
                  </a:moveTo>
                  <a:cubicBezTo>
                    <a:pt x="927" y="1"/>
                    <a:pt x="586" y="132"/>
                    <a:pt x="308" y="435"/>
                  </a:cubicBezTo>
                  <a:cubicBezTo>
                    <a:pt x="227" y="526"/>
                    <a:pt x="227" y="657"/>
                    <a:pt x="308" y="747"/>
                  </a:cubicBezTo>
                  <a:cubicBezTo>
                    <a:pt x="787" y="1266"/>
                    <a:pt x="999" y="1974"/>
                    <a:pt x="877" y="2674"/>
                  </a:cubicBezTo>
                  <a:cubicBezTo>
                    <a:pt x="791" y="3188"/>
                    <a:pt x="552" y="3608"/>
                    <a:pt x="146" y="4027"/>
                  </a:cubicBezTo>
                  <a:cubicBezTo>
                    <a:pt x="1" y="4172"/>
                    <a:pt x="114" y="4412"/>
                    <a:pt x="305" y="4412"/>
                  </a:cubicBezTo>
                  <a:cubicBezTo>
                    <a:pt x="322" y="4412"/>
                    <a:pt x="340" y="4410"/>
                    <a:pt x="358" y="4406"/>
                  </a:cubicBezTo>
                  <a:cubicBezTo>
                    <a:pt x="859" y="4298"/>
                    <a:pt x="1486" y="4104"/>
                    <a:pt x="1856" y="3761"/>
                  </a:cubicBezTo>
                  <a:cubicBezTo>
                    <a:pt x="2393" y="3274"/>
                    <a:pt x="2961" y="2358"/>
                    <a:pt x="2916" y="1595"/>
                  </a:cubicBezTo>
                  <a:cubicBezTo>
                    <a:pt x="2869" y="703"/>
                    <a:pt x="2065" y="1"/>
                    <a:pt x="1270" y="1"/>
                  </a:cubicBezTo>
                  <a:close/>
                </a:path>
              </a:pathLst>
            </a:custGeom>
            <a:solidFill>
              <a:srgbClr val="FFD3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5118682" y="448373"/>
              <a:ext cx="1712017" cy="2997819"/>
            </a:xfrm>
            <a:custGeom>
              <a:rect b="b" l="l" r="r" t="t"/>
              <a:pathLst>
                <a:path extrusionOk="0" h="24709" w="14111">
                  <a:moveTo>
                    <a:pt x="7495" y="0"/>
                  </a:moveTo>
                  <a:cubicBezTo>
                    <a:pt x="7428" y="0"/>
                    <a:pt x="7360" y="2"/>
                    <a:pt x="7292" y="4"/>
                  </a:cubicBezTo>
                  <a:cubicBezTo>
                    <a:pt x="5469" y="58"/>
                    <a:pt x="3786" y="1015"/>
                    <a:pt x="2803" y="2553"/>
                  </a:cubicBezTo>
                  <a:cubicBezTo>
                    <a:pt x="1" y="6980"/>
                    <a:pt x="2974" y="12047"/>
                    <a:pt x="6376" y="15039"/>
                  </a:cubicBezTo>
                  <a:cubicBezTo>
                    <a:pt x="6828" y="15431"/>
                    <a:pt x="7292" y="15815"/>
                    <a:pt x="7744" y="16190"/>
                  </a:cubicBezTo>
                  <a:cubicBezTo>
                    <a:pt x="9093" y="17295"/>
                    <a:pt x="10370" y="18346"/>
                    <a:pt x="11241" y="19700"/>
                  </a:cubicBezTo>
                  <a:cubicBezTo>
                    <a:pt x="11593" y="20242"/>
                    <a:pt x="11642" y="21045"/>
                    <a:pt x="11367" y="21645"/>
                  </a:cubicBezTo>
                  <a:cubicBezTo>
                    <a:pt x="11168" y="22074"/>
                    <a:pt x="10844" y="22322"/>
                    <a:pt x="10401" y="22376"/>
                  </a:cubicBezTo>
                  <a:cubicBezTo>
                    <a:pt x="9792" y="22462"/>
                    <a:pt x="9355" y="22999"/>
                    <a:pt x="9395" y="23612"/>
                  </a:cubicBezTo>
                  <a:cubicBezTo>
                    <a:pt x="9436" y="24226"/>
                    <a:pt x="9937" y="24704"/>
                    <a:pt x="10550" y="24709"/>
                  </a:cubicBezTo>
                  <a:cubicBezTo>
                    <a:pt x="10604" y="24709"/>
                    <a:pt x="10654" y="24704"/>
                    <a:pt x="10708" y="24700"/>
                  </a:cubicBezTo>
                  <a:cubicBezTo>
                    <a:pt x="11945" y="24537"/>
                    <a:pt x="12960" y="23784"/>
                    <a:pt x="13497" y="22629"/>
                  </a:cubicBezTo>
                  <a:cubicBezTo>
                    <a:pt x="14110" y="21297"/>
                    <a:pt x="14002" y="19650"/>
                    <a:pt x="13213" y="18428"/>
                  </a:cubicBezTo>
                  <a:cubicBezTo>
                    <a:pt x="12143" y="16763"/>
                    <a:pt x="10663" y="15549"/>
                    <a:pt x="9237" y="14376"/>
                  </a:cubicBezTo>
                  <a:cubicBezTo>
                    <a:pt x="8781" y="14001"/>
                    <a:pt x="8348" y="13645"/>
                    <a:pt x="7929" y="13275"/>
                  </a:cubicBezTo>
                  <a:cubicBezTo>
                    <a:pt x="5221" y="10892"/>
                    <a:pt x="2776" y="6985"/>
                    <a:pt x="4788" y="3803"/>
                  </a:cubicBezTo>
                  <a:cubicBezTo>
                    <a:pt x="5357" y="2919"/>
                    <a:pt x="6327" y="2373"/>
                    <a:pt x="7378" y="2346"/>
                  </a:cubicBezTo>
                  <a:cubicBezTo>
                    <a:pt x="7418" y="2344"/>
                    <a:pt x="7457" y="2344"/>
                    <a:pt x="7496" y="2344"/>
                  </a:cubicBezTo>
                  <a:cubicBezTo>
                    <a:pt x="8460" y="2344"/>
                    <a:pt x="9323" y="2769"/>
                    <a:pt x="9878" y="3524"/>
                  </a:cubicBezTo>
                  <a:cubicBezTo>
                    <a:pt x="10107" y="3836"/>
                    <a:pt x="10460" y="4001"/>
                    <a:pt x="10819" y="4001"/>
                  </a:cubicBezTo>
                  <a:cubicBezTo>
                    <a:pt x="11061" y="4001"/>
                    <a:pt x="11305" y="3926"/>
                    <a:pt x="11516" y="3772"/>
                  </a:cubicBezTo>
                  <a:cubicBezTo>
                    <a:pt x="12035" y="3388"/>
                    <a:pt x="12148" y="2653"/>
                    <a:pt x="11764" y="2134"/>
                  </a:cubicBezTo>
                  <a:cubicBezTo>
                    <a:pt x="10757" y="771"/>
                    <a:pt x="9211" y="0"/>
                    <a:pt x="7495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4348026" y="2553362"/>
              <a:ext cx="2151456" cy="1373035"/>
            </a:xfrm>
            <a:custGeom>
              <a:rect b="b" l="l" r="r" t="t"/>
              <a:pathLst>
                <a:path extrusionOk="0" h="11317" w="17733">
                  <a:moveTo>
                    <a:pt x="11913" y="0"/>
                  </a:moveTo>
                  <a:cubicBezTo>
                    <a:pt x="9820" y="0"/>
                    <a:pt x="7645" y="1052"/>
                    <a:pt x="6375" y="2883"/>
                  </a:cubicBezTo>
                  <a:cubicBezTo>
                    <a:pt x="5500" y="4146"/>
                    <a:pt x="4706" y="5838"/>
                    <a:pt x="3149" y="5924"/>
                  </a:cubicBezTo>
                  <a:cubicBezTo>
                    <a:pt x="3128" y="5925"/>
                    <a:pt x="3107" y="5925"/>
                    <a:pt x="3086" y="5925"/>
                  </a:cubicBezTo>
                  <a:cubicBezTo>
                    <a:pt x="2507" y="5925"/>
                    <a:pt x="1487" y="5558"/>
                    <a:pt x="838" y="5558"/>
                  </a:cubicBezTo>
                  <a:cubicBezTo>
                    <a:pt x="284" y="5558"/>
                    <a:pt x="0" y="5826"/>
                    <a:pt x="491" y="6817"/>
                  </a:cubicBezTo>
                  <a:cubicBezTo>
                    <a:pt x="1159" y="8166"/>
                    <a:pt x="2404" y="9285"/>
                    <a:pt x="3677" y="9985"/>
                  </a:cubicBezTo>
                  <a:cubicBezTo>
                    <a:pt x="5409" y="10936"/>
                    <a:pt x="7422" y="11317"/>
                    <a:pt x="9410" y="11317"/>
                  </a:cubicBezTo>
                  <a:cubicBezTo>
                    <a:pt x="9468" y="11317"/>
                    <a:pt x="9526" y="11317"/>
                    <a:pt x="9583" y="11316"/>
                  </a:cubicBezTo>
                  <a:cubicBezTo>
                    <a:pt x="11849" y="11293"/>
                    <a:pt x="14258" y="10716"/>
                    <a:pt x="15797" y="9100"/>
                  </a:cubicBezTo>
                  <a:cubicBezTo>
                    <a:pt x="17335" y="7485"/>
                    <a:pt x="17733" y="4936"/>
                    <a:pt x="16749" y="2950"/>
                  </a:cubicBezTo>
                  <a:cubicBezTo>
                    <a:pt x="15738" y="910"/>
                    <a:pt x="13861" y="0"/>
                    <a:pt x="11913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4345114" y="2531402"/>
              <a:ext cx="2178512" cy="1416833"/>
            </a:xfrm>
            <a:custGeom>
              <a:rect b="b" l="l" r="r" t="t"/>
              <a:pathLst>
                <a:path extrusionOk="0" h="11678" w="17956">
                  <a:moveTo>
                    <a:pt x="11926" y="363"/>
                  </a:moveTo>
                  <a:cubicBezTo>
                    <a:pt x="12073" y="363"/>
                    <a:pt x="12221" y="368"/>
                    <a:pt x="12369" y="379"/>
                  </a:cubicBezTo>
                  <a:cubicBezTo>
                    <a:pt x="14264" y="519"/>
                    <a:pt x="15771" y="1520"/>
                    <a:pt x="16610" y="3212"/>
                  </a:cubicBezTo>
                  <a:cubicBezTo>
                    <a:pt x="17567" y="5144"/>
                    <a:pt x="17188" y="7585"/>
                    <a:pt x="15690" y="9155"/>
                  </a:cubicBezTo>
                  <a:cubicBezTo>
                    <a:pt x="14020" y="10906"/>
                    <a:pt x="11457" y="11294"/>
                    <a:pt x="9603" y="11316"/>
                  </a:cubicBezTo>
                  <a:cubicBezTo>
                    <a:pt x="9550" y="11317"/>
                    <a:pt x="9498" y="11317"/>
                    <a:pt x="9445" y="11317"/>
                  </a:cubicBezTo>
                  <a:cubicBezTo>
                    <a:pt x="7301" y="11317"/>
                    <a:pt x="5350" y="10867"/>
                    <a:pt x="3787" y="10008"/>
                  </a:cubicBezTo>
                  <a:cubicBezTo>
                    <a:pt x="2406" y="9250"/>
                    <a:pt x="1273" y="8122"/>
                    <a:pt x="678" y="6917"/>
                  </a:cubicBezTo>
                  <a:cubicBezTo>
                    <a:pt x="366" y="6285"/>
                    <a:pt x="443" y="6078"/>
                    <a:pt x="488" y="6024"/>
                  </a:cubicBezTo>
                  <a:cubicBezTo>
                    <a:pt x="547" y="5947"/>
                    <a:pt x="682" y="5915"/>
                    <a:pt x="849" y="5915"/>
                  </a:cubicBezTo>
                  <a:cubicBezTo>
                    <a:pt x="1174" y="5915"/>
                    <a:pt x="1634" y="6019"/>
                    <a:pt x="2004" y="6105"/>
                  </a:cubicBezTo>
                  <a:cubicBezTo>
                    <a:pt x="2410" y="6196"/>
                    <a:pt x="2800" y="6283"/>
                    <a:pt x="3102" y="6283"/>
                  </a:cubicBezTo>
                  <a:cubicBezTo>
                    <a:pt x="3129" y="6283"/>
                    <a:pt x="3156" y="6282"/>
                    <a:pt x="3182" y="6281"/>
                  </a:cubicBezTo>
                  <a:cubicBezTo>
                    <a:pt x="4572" y="6209"/>
                    <a:pt x="5388" y="4936"/>
                    <a:pt x="6115" y="3817"/>
                  </a:cubicBezTo>
                  <a:cubicBezTo>
                    <a:pt x="6259" y="3591"/>
                    <a:pt x="6399" y="3375"/>
                    <a:pt x="6544" y="3167"/>
                  </a:cubicBezTo>
                  <a:cubicBezTo>
                    <a:pt x="7749" y="1430"/>
                    <a:pt x="9822" y="363"/>
                    <a:pt x="11926" y="363"/>
                  </a:cubicBezTo>
                  <a:close/>
                  <a:moveTo>
                    <a:pt x="11920" y="0"/>
                  </a:moveTo>
                  <a:cubicBezTo>
                    <a:pt x="9705" y="0"/>
                    <a:pt x="7518" y="1132"/>
                    <a:pt x="6250" y="2964"/>
                  </a:cubicBezTo>
                  <a:cubicBezTo>
                    <a:pt x="6101" y="3172"/>
                    <a:pt x="5952" y="3402"/>
                    <a:pt x="5813" y="3623"/>
                  </a:cubicBezTo>
                  <a:cubicBezTo>
                    <a:pt x="5104" y="4720"/>
                    <a:pt x="4369" y="5857"/>
                    <a:pt x="3164" y="5920"/>
                  </a:cubicBezTo>
                  <a:cubicBezTo>
                    <a:pt x="3142" y="5921"/>
                    <a:pt x="3119" y="5922"/>
                    <a:pt x="3095" y="5922"/>
                  </a:cubicBezTo>
                  <a:cubicBezTo>
                    <a:pt x="2833" y="5922"/>
                    <a:pt x="2453" y="5836"/>
                    <a:pt x="2085" y="5753"/>
                  </a:cubicBezTo>
                  <a:cubicBezTo>
                    <a:pt x="1640" y="5653"/>
                    <a:pt x="1209" y="5556"/>
                    <a:pt x="859" y="5556"/>
                  </a:cubicBezTo>
                  <a:cubicBezTo>
                    <a:pt x="576" y="5556"/>
                    <a:pt x="345" y="5620"/>
                    <a:pt x="204" y="5798"/>
                  </a:cubicBezTo>
                  <a:cubicBezTo>
                    <a:pt x="1" y="6055"/>
                    <a:pt x="50" y="6461"/>
                    <a:pt x="353" y="7079"/>
                  </a:cubicBezTo>
                  <a:cubicBezTo>
                    <a:pt x="984" y="8347"/>
                    <a:pt x="2171" y="9530"/>
                    <a:pt x="3615" y="10324"/>
                  </a:cubicBezTo>
                  <a:cubicBezTo>
                    <a:pt x="5226" y="11208"/>
                    <a:pt x="7238" y="11677"/>
                    <a:pt x="9440" y="11677"/>
                  </a:cubicBezTo>
                  <a:lnTo>
                    <a:pt x="9607" y="11677"/>
                  </a:lnTo>
                  <a:cubicBezTo>
                    <a:pt x="11534" y="11659"/>
                    <a:pt x="14196" y="11244"/>
                    <a:pt x="15952" y="9403"/>
                  </a:cubicBezTo>
                  <a:cubicBezTo>
                    <a:pt x="17553" y="7725"/>
                    <a:pt x="17955" y="5112"/>
                    <a:pt x="16935" y="3055"/>
                  </a:cubicBezTo>
                  <a:cubicBezTo>
                    <a:pt x="16037" y="1245"/>
                    <a:pt x="14426" y="167"/>
                    <a:pt x="12396" y="18"/>
                  </a:cubicBezTo>
                  <a:cubicBezTo>
                    <a:pt x="12237" y="6"/>
                    <a:pt x="12079" y="0"/>
                    <a:pt x="11920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5227147" y="3517289"/>
              <a:ext cx="608324" cy="647148"/>
            </a:xfrm>
            <a:custGeom>
              <a:rect b="b" l="l" r="r" t="t"/>
              <a:pathLst>
                <a:path extrusionOk="0" h="5334" w="5014">
                  <a:moveTo>
                    <a:pt x="2506" y="0"/>
                  </a:moveTo>
                  <a:cubicBezTo>
                    <a:pt x="2501" y="0"/>
                    <a:pt x="2496" y="0"/>
                    <a:pt x="2491" y="0"/>
                  </a:cubicBezTo>
                  <a:cubicBezTo>
                    <a:pt x="1115" y="9"/>
                    <a:pt x="0" y="1210"/>
                    <a:pt x="14" y="2685"/>
                  </a:cubicBezTo>
                  <a:cubicBezTo>
                    <a:pt x="23" y="4151"/>
                    <a:pt x="1138" y="5334"/>
                    <a:pt x="2507" y="5334"/>
                  </a:cubicBezTo>
                  <a:cubicBezTo>
                    <a:pt x="2512" y="5334"/>
                    <a:pt x="2517" y="5334"/>
                    <a:pt x="2522" y="5334"/>
                  </a:cubicBezTo>
                  <a:cubicBezTo>
                    <a:pt x="3903" y="5325"/>
                    <a:pt x="5013" y="4125"/>
                    <a:pt x="5004" y="2654"/>
                  </a:cubicBezTo>
                  <a:cubicBezTo>
                    <a:pt x="4995" y="1184"/>
                    <a:pt x="3880" y="0"/>
                    <a:pt x="2506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5206279" y="3495572"/>
              <a:ext cx="652122" cy="690825"/>
            </a:xfrm>
            <a:custGeom>
              <a:rect b="b" l="l" r="r" t="t"/>
              <a:pathLst>
                <a:path extrusionOk="0" h="5694" w="5375">
                  <a:moveTo>
                    <a:pt x="2681" y="360"/>
                  </a:moveTo>
                  <a:cubicBezTo>
                    <a:pt x="3299" y="364"/>
                    <a:pt x="3886" y="622"/>
                    <a:pt x="4305" y="1073"/>
                  </a:cubicBezTo>
                  <a:cubicBezTo>
                    <a:pt x="4752" y="1551"/>
                    <a:pt x="5000" y="2178"/>
                    <a:pt x="5000" y="2833"/>
                  </a:cubicBezTo>
                  <a:cubicBezTo>
                    <a:pt x="5009" y="4204"/>
                    <a:pt x="3976" y="5323"/>
                    <a:pt x="2699" y="5332"/>
                  </a:cubicBezTo>
                  <a:lnTo>
                    <a:pt x="2685" y="5332"/>
                  </a:lnTo>
                  <a:cubicBezTo>
                    <a:pt x="2067" y="5328"/>
                    <a:pt x="1481" y="5071"/>
                    <a:pt x="1061" y="4619"/>
                  </a:cubicBezTo>
                  <a:cubicBezTo>
                    <a:pt x="614" y="4141"/>
                    <a:pt x="366" y="3514"/>
                    <a:pt x="366" y="2860"/>
                  </a:cubicBezTo>
                  <a:cubicBezTo>
                    <a:pt x="357" y="2205"/>
                    <a:pt x="596" y="1574"/>
                    <a:pt x="1038" y="1095"/>
                  </a:cubicBezTo>
                  <a:cubicBezTo>
                    <a:pt x="1454" y="631"/>
                    <a:pt x="2045" y="364"/>
                    <a:pt x="2667" y="360"/>
                  </a:cubicBezTo>
                  <a:close/>
                  <a:moveTo>
                    <a:pt x="2688" y="0"/>
                  </a:moveTo>
                  <a:cubicBezTo>
                    <a:pt x="1987" y="0"/>
                    <a:pt x="1287" y="285"/>
                    <a:pt x="777" y="852"/>
                  </a:cubicBezTo>
                  <a:cubicBezTo>
                    <a:pt x="276" y="1398"/>
                    <a:pt x="1" y="2120"/>
                    <a:pt x="10" y="2864"/>
                  </a:cubicBezTo>
                  <a:cubicBezTo>
                    <a:pt x="10" y="3609"/>
                    <a:pt x="289" y="4326"/>
                    <a:pt x="799" y="4868"/>
                  </a:cubicBezTo>
                  <a:cubicBezTo>
                    <a:pt x="1287" y="5391"/>
                    <a:pt x="1968" y="5693"/>
                    <a:pt x="2685" y="5693"/>
                  </a:cubicBezTo>
                  <a:lnTo>
                    <a:pt x="2703" y="5693"/>
                  </a:lnTo>
                  <a:cubicBezTo>
                    <a:pt x="4179" y="5684"/>
                    <a:pt x="5375" y="4398"/>
                    <a:pt x="5366" y="2828"/>
                  </a:cubicBezTo>
                  <a:cubicBezTo>
                    <a:pt x="5366" y="2083"/>
                    <a:pt x="5081" y="1366"/>
                    <a:pt x="4571" y="825"/>
                  </a:cubicBezTo>
                  <a:cubicBezTo>
                    <a:pt x="4064" y="275"/>
                    <a:pt x="3376" y="0"/>
                    <a:pt x="2688" y="0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6093650" y="658872"/>
              <a:ext cx="639140" cy="604805"/>
            </a:xfrm>
            <a:custGeom>
              <a:rect b="b" l="l" r="r" t="t"/>
              <a:pathLst>
                <a:path extrusionOk="0" h="4985" w="5268">
                  <a:moveTo>
                    <a:pt x="2437" y="1"/>
                  </a:moveTo>
                  <a:cubicBezTo>
                    <a:pt x="2418" y="1"/>
                    <a:pt x="2398" y="1"/>
                    <a:pt x="2379" y="2"/>
                  </a:cubicBezTo>
                  <a:cubicBezTo>
                    <a:pt x="1" y="65"/>
                    <a:pt x="272" y="3016"/>
                    <a:pt x="1454" y="4311"/>
                  </a:cubicBezTo>
                  <a:cubicBezTo>
                    <a:pt x="1711" y="4591"/>
                    <a:pt x="2018" y="4839"/>
                    <a:pt x="2383" y="4938"/>
                  </a:cubicBezTo>
                  <a:cubicBezTo>
                    <a:pt x="2499" y="4970"/>
                    <a:pt x="2618" y="4985"/>
                    <a:pt x="2737" y="4985"/>
                  </a:cubicBezTo>
                  <a:cubicBezTo>
                    <a:pt x="3142" y="4985"/>
                    <a:pt x="3550" y="4811"/>
                    <a:pt x="3850" y="4532"/>
                  </a:cubicBezTo>
                  <a:cubicBezTo>
                    <a:pt x="5268" y="3213"/>
                    <a:pt x="4580" y="1"/>
                    <a:pt x="2437" y="1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6111242" y="637033"/>
              <a:ext cx="581511" cy="648967"/>
            </a:xfrm>
            <a:custGeom>
              <a:rect b="b" l="l" r="r" t="t"/>
              <a:pathLst>
                <a:path extrusionOk="0" h="5349" w="4793">
                  <a:moveTo>
                    <a:pt x="2293" y="367"/>
                  </a:moveTo>
                  <a:cubicBezTo>
                    <a:pt x="3069" y="367"/>
                    <a:pt x="3705" y="836"/>
                    <a:pt x="4039" y="1666"/>
                  </a:cubicBezTo>
                  <a:cubicBezTo>
                    <a:pt x="4404" y="2560"/>
                    <a:pt x="4368" y="3846"/>
                    <a:pt x="3579" y="4581"/>
                  </a:cubicBezTo>
                  <a:cubicBezTo>
                    <a:pt x="3297" y="4842"/>
                    <a:pt x="2932" y="4985"/>
                    <a:pt x="2585" y="4985"/>
                  </a:cubicBezTo>
                  <a:cubicBezTo>
                    <a:pt x="2482" y="4985"/>
                    <a:pt x="2381" y="4973"/>
                    <a:pt x="2284" y="4947"/>
                  </a:cubicBezTo>
                  <a:cubicBezTo>
                    <a:pt x="2004" y="4870"/>
                    <a:pt x="1724" y="4685"/>
                    <a:pt x="1444" y="4374"/>
                  </a:cubicBezTo>
                  <a:cubicBezTo>
                    <a:pt x="704" y="3561"/>
                    <a:pt x="397" y="2145"/>
                    <a:pt x="767" y="1269"/>
                  </a:cubicBezTo>
                  <a:cubicBezTo>
                    <a:pt x="1011" y="692"/>
                    <a:pt x="1507" y="385"/>
                    <a:pt x="2238" y="367"/>
                  </a:cubicBezTo>
                  <a:close/>
                  <a:moveTo>
                    <a:pt x="2284" y="1"/>
                  </a:moveTo>
                  <a:cubicBezTo>
                    <a:pt x="2266" y="1"/>
                    <a:pt x="2248" y="1"/>
                    <a:pt x="2229" y="1"/>
                  </a:cubicBezTo>
                  <a:cubicBezTo>
                    <a:pt x="1124" y="28"/>
                    <a:pt x="641" y="628"/>
                    <a:pt x="429" y="1125"/>
                  </a:cubicBezTo>
                  <a:cubicBezTo>
                    <a:pt x="0" y="2131"/>
                    <a:pt x="334" y="3697"/>
                    <a:pt x="1174" y="4617"/>
                  </a:cubicBezTo>
                  <a:cubicBezTo>
                    <a:pt x="1507" y="4978"/>
                    <a:pt x="1841" y="5204"/>
                    <a:pt x="2189" y="5299"/>
                  </a:cubicBezTo>
                  <a:cubicBezTo>
                    <a:pt x="2320" y="5330"/>
                    <a:pt x="2455" y="5348"/>
                    <a:pt x="2590" y="5348"/>
                  </a:cubicBezTo>
                  <a:cubicBezTo>
                    <a:pt x="3051" y="5344"/>
                    <a:pt x="3493" y="5159"/>
                    <a:pt x="3827" y="4843"/>
                  </a:cubicBezTo>
                  <a:cubicBezTo>
                    <a:pt x="4734" y="3999"/>
                    <a:pt x="4792" y="2533"/>
                    <a:pt x="4377" y="1522"/>
                  </a:cubicBezTo>
                  <a:cubicBezTo>
                    <a:pt x="3983" y="562"/>
                    <a:pt x="3208" y="1"/>
                    <a:pt x="2284" y="1"/>
                  </a:cubicBezTo>
                  <a:close/>
                </a:path>
              </a:pathLst>
            </a:custGeom>
            <a:solidFill>
              <a:srgbClr val="FF8F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6362506" y="1061428"/>
              <a:ext cx="267279" cy="285842"/>
            </a:xfrm>
            <a:custGeom>
              <a:rect b="b" l="l" r="r" t="t"/>
              <a:pathLst>
                <a:path extrusionOk="0" h="2356" w="2203">
                  <a:moveTo>
                    <a:pt x="1105" y="0"/>
                  </a:moveTo>
                  <a:cubicBezTo>
                    <a:pt x="1102" y="0"/>
                    <a:pt x="1100" y="0"/>
                    <a:pt x="1097" y="0"/>
                  </a:cubicBezTo>
                  <a:cubicBezTo>
                    <a:pt x="492" y="5"/>
                    <a:pt x="0" y="537"/>
                    <a:pt x="5" y="1187"/>
                  </a:cubicBezTo>
                  <a:cubicBezTo>
                    <a:pt x="9" y="1834"/>
                    <a:pt x="502" y="2356"/>
                    <a:pt x="1103" y="2356"/>
                  </a:cubicBezTo>
                  <a:cubicBezTo>
                    <a:pt x="1105" y="2356"/>
                    <a:pt x="1108" y="2356"/>
                    <a:pt x="1110" y="2356"/>
                  </a:cubicBezTo>
                  <a:cubicBezTo>
                    <a:pt x="1715" y="2351"/>
                    <a:pt x="2202" y="1823"/>
                    <a:pt x="2198" y="1173"/>
                  </a:cubicBezTo>
                  <a:cubicBezTo>
                    <a:pt x="2198" y="526"/>
                    <a:pt x="1706" y="0"/>
                    <a:pt x="1105" y="0"/>
                  </a:cubicBezTo>
                  <a:close/>
                </a:path>
              </a:pathLst>
            </a:custGeom>
            <a:solidFill>
              <a:srgbClr val="FFE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6302814" y="909165"/>
              <a:ext cx="317144" cy="325394"/>
            </a:xfrm>
            <a:custGeom>
              <a:rect b="b" l="l" r="r" t="t"/>
              <a:pathLst>
                <a:path extrusionOk="0" h="2682" w="2614">
                  <a:moveTo>
                    <a:pt x="1304" y="1"/>
                  </a:moveTo>
                  <a:cubicBezTo>
                    <a:pt x="1301" y="1"/>
                    <a:pt x="1298" y="1"/>
                    <a:pt x="1296" y="1"/>
                  </a:cubicBezTo>
                  <a:cubicBezTo>
                    <a:pt x="578" y="5"/>
                    <a:pt x="1" y="610"/>
                    <a:pt x="5" y="1350"/>
                  </a:cubicBezTo>
                  <a:cubicBezTo>
                    <a:pt x="10" y="2087"/>
                    <a:pt x="592" y="2681"/>
                    <a:pt x="1306" y="2681"/>
                  </a:cubicBezTo>
                  <a:cubicBezTo>
                    <a:pt x="1308" y="2681"/>
                    <a:pt x="1311" y="2681"/>
                    <a:pt x="1314" y="2681"/>
                  </a:cubicBezTo>
                  <a:cubicBezTo>
                    <a:pt x="2031" y="2677"/>
                    <a:pt x="2613" y="2072"/>
                    <a:pt x="2604" y="1332"/>
                  </a:cubicBezTo>
                  <a:cubicBezTo>
                    <a:pt x="2600" y="595"/>
                    <a:pt x="2018" y="1"/>
                    <a:pt x="1304" y="1"/>
                  </a:cubicBezTo>
                  <a:close/>
                </a:path>
              </a:pathLst>
            </a:custGeom>
            <a:solidFill>
              <a:srgbClr val="FFE1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6284252" y="1072348"/>
              <a:ext cx="177498" cy="162697"/>
            </a:xfrm>
            <a:custGeom>
              <a:rect b="b" l="l" r="r" t="t"/>
              <a:pathLst>
                <a:path extrusionOk="0" h="1341" w="1463">
                  <a:moveTo>
                    <a:pt x="736" y="0"/>
                  </a:moveTo>
                  <a:cubicBezTo>
                    <a:pt x="733" y="0"/>
                    <a:pt x="730" y="0"/>
                    <a:pt x="727" y="0"/>
                  </a:cubicBezTo>
                  <a:cubicBezTo>
                    <a:pt x="325" y="0"/>
                    <a:pt x="0" y="307"/>
                    <a:pt x="0" y="677"/>
                  </a:cubicBezTo>
                  <a:cubicBezTo>
                    <a:pt x="0" y="1045"/>
                    <a:pt x="329" y="1341"/>
                    <a:pt x="727" y="1341"/>
                  </a:cubicBezTo>
                  <a:cubicBezTo>
                    <a:pt x="730" y="1341"/>
                    <a:pt x="733" y="1341"/>
                    <a:pt x="736" y="1341"/>
                  </a:cubicBezTo>
                  <a:cubicBezTo>
                    <a:pt x="1137" y="1336"/>
                    <a:pt x="1462" y="1038"/>
                    <a:pt x="1462" y="664"/>
                  </a:cubicBezTo>
                  <a:cubicBezTo>
                    <a:pt x="1458" y="297"/>
                    <a:pt x="1133" y="0"/>
                    <a:pt x="736" y="0"/>
                  </a:cubicBezTo>
                  <a:close/>
                </a:path>
              </a:pathLst>
            </a:custGeom>
            <a:solidFill>
              <a:srgbClr val="F24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6417224" y="1029520"/>
              <a:ext cx="101670" cy="44648"/>
            </a:xfrm>
            <a:custGeom>
              <a:rect b="b" l="l" r="r" t="t"/>
              <a:pathLst>
                <a:path extrusionOk="0" h="368" w="838">
                  <a:moveTo>
                    <a:pt x="71" y="1"/>
                  </a:moveTo>
                  <a:cubicBezTo>
                    <a:pt x="57" y="1"/>
                    <a:pt x="44" y="5"/>
                    <a:pt x="32" y="15"/>
                  </a:cubicBezTo>
                  <a:cubicBezTo>
                    <a:pt x="5" y="38"/>
                    <a:pt x="1" y="74"/>
                    <a:pt x="23" y="101"/>
                  </a:cubicBezTo>
                  <a:cubicBezTo>
                    <a:pt x="163" y="268"/>
                    <a:pt x="371" y="367"/>
                    <a:pt x="587" y="367"/>
                  </a:cubicBezTo>
                  <a:cubicBezTo>
                    <a:pt x="646" y="367"/>
                    <a:pt x="705" y="358"/>
                    <a:pt x="763" y="344"/>
                  </a:cubicBezTo>
                  <a:cubicBezTo>
                    <a:pt x="837" y="324"/>
                    <a:pt x="818" y="224"/>
                    <a:pt x="752" y="224"/>
                  </a:cubicBezTo>
                  <a:cubicBezTo>
                    <a:pt x="745" y="224"/>
                    <a:pt x="739" y="225"/>
                    <a:pt x="732" y="227"/>
                  </a:cubicBezTo>
                  <a:cubicBezTo>
                    <a:pt x="684" y="239"/>
                    <a:pt x="636" y="244"/>
                    <a:pt x="588" y="244"/>
                  </a:cubicBezTo>
                  <a:cubicBezTo>
                    <a:pt x="409" y="244"/>
                    <a:pt x="235" y="166"/>
                    <a:pt x="118" y="24"/>
                  </a:cubicBezTo>
                  <a:cubicBezTo>
                    <a:pt x="105" y="9"/>
                    <a:pt x="88" y="1"/>
                    <a:pt x="71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4889863" y="2858980"/>
              <a:ext cx="1186437" cy="811664"/>
            </a:xfrm>
            <a:custGeom>
              <a:rect b="b" l="l" r="r" t="t"/>
              <a:pathLst>
                <a:path extrusionOk="0" h="6690" w="9779">
                  <a:moveTo>
                    <a:pt x="3872" y="1"/>
                  </a:moveTo>
                  <a:cubicBezTo>
                    <a:pt x="3863" y="1"/>
                    <a:pt x="3854" y="3"/>
                    <a:pt x="3845" y="7"/>
                  </a:cubicBezTo>
                  <a:cubicBezTo>
                    <a:pt x="1832" y="688"/>
                    <a:pt x="506" y="2881"/>
                    <a:pt x="858" y="4921"/>
                  </a:cubicBezTo>
                  <a:cubicBezTo>
                    <a:pt x="850" y="4921"/>
                    <a:pt x="842" y="4921"/>
                    <a:pt x="834" y="4921"/>
                  </a:cubicBezTo>
                  <a:cubicBezTo>
                    <a:pt x="599" y="4921"/>
                    <a:pt x="379" y="5050"/>
                    <a:pt x="226" y="5277"/>
                  </a:cubicBezTo>
                  <a:cubicBezTo>
                    <a:pt x="28" y="5566"/>
                    <a:pt x="0" y="5923"/>
                    <a:pt x="158" y="6184"/>
                  </a:cubicBezTo>
                  <a:cubicBezTo>
                    <a:pt x="359" y="6527"/>
                    <a:pt x="744" y="6683"/>
                    <a:pt x="1129" y="6683"/>
                  </a:cubicBezTo>
                  <a:cubicBezTo>
                    <a:pt x="1359" y="6683"/>
                    <a:pt x="1588" y="6627"/>
                    <a:pt x="1778" y="6523"/>
                  </a:cubicBezTo>
                  <a:cubicBezTo>
                    <a:pt x="1810" y="6505"/>
                    <a:pt x="1841" y="6487"/>
                    <a:pt x="1873" y="6469"/>
                  </a:cubicBezTo>
                  <a:cubicBezTo>
                    <a:pt x="2026" y="6379"/>
                    <a:pt x="2183" y="6290"/>
                    <a:pt x="2324" y="6290"/>
                  </a:cubicBezTo>
                  <a:cubicBezTo>
                    <a:pt x="2375" y="6290"/>
                    <a:pt x="2423" y="6301"/>
                    <a:pt x="2469" y="6329"/>
                  </a:cubicBezTo>
                  <a:cubicBezTo>
                    <a:pt x="2518" y="6365"/>
                    <a:pt x="2559" y="6405"/>
                    <a:pt x="2595" y="6455"/>
                  </a:cubicBezTo>
                  <a:cubicBezTo>
                    <a:pt x="2636" y="6509"/>
                    <a:pt x="2681" y="6554"/>
                    <a:pt x="2735" y="6595"/>
                  </a:cubicBezTo>
                  <a:cubicBezTo>
                    <a:pt x="2848" y="6676"/>
                    <a:pt x="2983" y="6690"/>
                    <a:pt x="3118" y="6690"/>
                  </a:cubicBezTo>
                  <a:lnTo>
                    <a:pt x="3132" y="6690"/>
                  </a:lnTo>
                  <a:cubicBezTo>
                    <a:pt x="3962" y="6681"/>
                    <a:pt x="4765" y="6378"/>
                    <a:pt x="5393" y="5832"/>
                  </a:cubicBezTo>
                  <a:cubicBezTo>
                    <a:pt x="5411" y="5914"/>
                    <a:pt x="5451" y="5990"/>
                    <a:pt x="5510" y="6044"/>
                  </a:cubicBezTo>
                  <a:cubicBezTo>
                    <a:pt x="5674" y="6201"/>
                    <a:pt x="5954" y="6271"/>
                    <a:pt x="6204" y="6271"/>
                  </a:cubicBezTo>
                  <a:cubicBezTo>
                    <a:pt x="6270" y="6271"/>
                    <a:pt x="6335" y="6266"/>
                    <a:pt x="6394" y="6257"/>
                  </a:cubicBezTo>
                  <a:cubicBezTo>
                    <a:pt x="7482" y="6085"/>
                    <a:pt x="8443" y="5458"/>
                    <a:pt x="9048" y="4537"/>
                  </a:cubicBezTo>
                  <a:cubicBezTo>
                    <a:pt x="9630" y="3621"/>
                    <a:pt x="9779" y="2493"/>
                    <a:pt x="9463" y="1460"/>
                  </a:cubicBezTo>
                  <a:cubicBezTo>
                    <a:pt x="9458" y="1435"/>
                    <a:pt x="9437" y="1425"/>
                    <a:pt x="9415" y="1425"/>
                  </a:cubicBezTo>
                  <a:cubicBezTo>
                    <a:pt x="9375" y="1425"/>
                    <a:pt x="9330" y="1456"/>
                    <a:pt x="9350" y="1496"/>
                  </a:cubicBezTo>
                  <a:cubicBezTo>
                    <a:pt x="9657" y="2498"/>
                    <a:pt x="9512" y="3585"/>
                    <a:pt x="8948" y="4474"/>
                  </a:cubicBezTo>
                  <a:cubicBezTo>
                    <a:pt x="8366" y="5363"/>
                    <a:pt x="7428" y="5968"/>
                    <a:pt x="6376" y="6139"/>
                  </a:cubicBezTo>
                  <a:cubicBezTo>
                    <a:pt x="6324" y="6147"/>
                    <a:pt x="6267" y="6151"/>
                    <a:pt x="6208" y="6151"/>
                  </a:cubicBezTo>
                  <a:cubicBezTo>
                    <a:pt x="5985" y="6151"/>
                    <a:pt x="5731" y="6094"/>
                    <a:pt x="5596" y="5959"/>
                  </a:cubicBezTo>
                  <a:cubicBezTo>
                    <a:pt x="5528" y="5896"/>
                    <a:pt x="5492" y="5801"/>
                    <a:pt x="5505" y="5711"/>
                  </a:cubicBezTo>
                  <a:cubicBezTo>
                    <a:pt x="5510" y="5684"/>
                    <a:pt x="5496" y="5661"/>
                    <a:pt x="5474" y="5647"/>
                  </a:cubicBezTo>
                  <a:cubicBezTo>
                    <a:pt x="5465" y="5644"/>
                    <a:pt x="5454" y="5641"/>
                    <a:pt x="5444" y="5641"/>
                  </a:cubicBezTo>
                  <a:cubicBezTo>
                    <a:pt x="5430" y="5641"/>
                    <a:pt x="5417" y="5646"/>
                    <a:pt x="5406" y="5656"/>
                  </a:cubicBezTo>
                  <a:cubicBezTo>
                    <a:pt x="4788" y="6239"/>
                    <a:pt x="3976" y="6563"/>
                    <a:pt x="3132" y="6568"/>
                  </a:cubicBezTo>
                  <a:cubicBezTo>
                    <a:pt x="3116" y="6569"/>
                    <a:pt x="3099" y="6569"/>
                    <a:pt x="3083" y="6569"/>
                  </a:cubicBezTo>
                  <a:cubicBezTo>
                    <a:pt x="2981" y="6569"/>
                    <a:pt x="2876" y="6555"/>
                    <a:pt x="2803" y="6500"/>
                  </a:cubicBezTo>
                  <a:cubicBezTo>
                    <a:pt x="2757" y="6464"/>
                    <a:pt x="2721" y="6428"/>
                    <a:pt x="2690" y="6383"/>
                  </a:cubicBezTo>
                  <a:cubicBezTo>
                    <a:pt x="2645" y="6324"/>
                    <a:pt x="2591" y="6270"/>
                    <a:pt x="2532" y="6229"/>
                  </a:cubicBezTo>
                  <a:cubicBezTo>
                    <a:pt x="2465" y="6187"/>
                    <a:pt x="2395" y="6170"/>
                    <a:pt x="2325" y="6170"/>
                  </a:cubicBezTo>
                  <a:cubicBezTo>
                    <a:pt x="2152" y="6170"/>
                    <a:pt x="1974" y="6272"/>
                    <a:pt x="1814" y="6365"/>
                  </a:cubicBezTo>
                  <a:lnTo>
                    <a:pt x="1720" y="6419"/>
                  </a:lnTo>
                  <a:cubicBezTo>
                    <a:pt x="1551" y="6513"/>
                    <a:pt x="1346" y="6561"/>
                    <a:pt x="1140" y="6561"/>
                  </a:cubicBezTo>
                  <a:cubicBezTo>
                    <a:pt x="790" y="6561"/>
                    <a:pt x="438" y="6421"/>
                    <a:pt x="262" y="6126"/>
                  </a:cubicBezTo>
                  <a:cubicBezTo>
                    <a:pt x="131" y="5905"/>
                    <a:pt x="154" y="5589"/>
                    <a:pt x="325" y="5345"/>
                  </a:cubicBezTo>
                  <a:cubicBezTo>
                    <a:pt x="456" y="5151"/>
                    <a:pt x="642" y="5041"/>
                    <a:pt x="838" y="5041"/>
                  </a:cubicBezTo>
                  <a:cubicBezTo>
                    <a:pt x="865" y="5041"/>
                    <a:pt x="893" y="5043"/>
                    <a:pt x="921" y="5047"/>
                  </a:cubicBezTo>
                  <a:cubicBezTo>
                    <a:pt x="925" y="5048"/>
                    <a:pt x="929" y="5049"/>
                    <a:pt x="934" y="5049"/>
                  </a:cubicBezTo>
                  <a:cubicBezTo>
                    <a:pt x="969" y="5049"/>
                    <a:pt x="997" y="5016"/>
                    <a:pt x="989" y="4980"/>
                  </a:cubicBezTo>
                  <a:cubicBezTo>
                    <a:pt x="601" y="2972"/>
                    <a:pt x="1900" y="792"/>
                    <a:pt x="3881" y="120"/>
                  </a:cubicBezTo>
                  <a:cubicBezTo>
                    <a:pt x="3956" y="100"/>
                    <a:pt x="3931" y="1"/>
                    <a:pt x="3872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5900986" y="3197476"/>
              <a:ext cx="42342" cy="91600"/>
            </a:xfrm>
            <a:custGeom>
              <a:rect b="b" l="l" r="r" t="t"/>
              <a:pathLst>
                <a:path extrusionOk="0" h="755" w="349">
                  <a:moveTo>
                    <a:pt x="286" y="1"/>
                  </a:moveTo>
                  <a:cubicBezTo>
                    <a:pt x="257" y="1"/>
                    <a:pt x="230" y="22"/>
                    <a:pt x="226" y="51"/>
                  </a:cubicBezTo>
                  <a:cubicBezTo>
                    <a:pt x="190" y="267"/>
                    <a:pt x="118" y="475"/>
                    <a:pt x="19" y="664"/>
                  </a:cubicBezTo>
                  <a:cubicBezTo>
                    <a:pt x="1" y="692"/>
                    <a:pt x="14" y="728"/>
                    <a:pt x="41" y="746"/>
                  </a:cubicBezTo>
                  <a:cubicBezTo>
                    <a:pt x="50" y="750"/>
                    <a:pt x="59" y="750"/>
                    <a:pt x="73" y="755"/>
                  </a:cubicBezTo>
                  <a:cubicBezTo>
                    <a:pt x="91" y="755"/>
                    <a:pt x="113" y="741"/>
                    <a:pt x="122" y="723"/>
                  </a:cubicBezTo>
                  <a:cubicBezTo>
                    <a:pt x="231" y="520"/>
                    <a:pt x="307" y="299"/>
                    <a:pt x="344" y="73"/>
                  </a:cubicBezTo>
                  <a:cubicBezTo>
                    <a:pt x="348" y="42"/>
                    <a:pt x="326" y="10"/>
                    <a:pt x="294" y="1"/>
                  </a:cubicBezTo>
                  <a:cubicBezTo>
                    <a:pt x="291" y="1"/>
                    <a:pt x="289" y="1"/>
                    <a:pt x="286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5813389" y="3202815"/>
              <a:ext cx="57265" cy="58964"/>
            </a:xfrm>
            <a:custGeom>
              <a:rect b="b" l="l" r="r" t="t"/>
              <a:pathLst>
                <a:path extrusionOk="0" h="486" w="472">
                  <a:moveTo>
                    <a:pt x="385" y="0"/>
                  </a:moveTo>
                  <a:cubicBezTo>
                    <a:pt x="370" y="0"/>
                    <a:pt x="356" y="6"/>
                    <a:pt x="344" y="20"/>
                  </a:cubicBezTo>
                  <a:lnTo>
                    <a:pt x="23" y="381"/>
                  </a:lnTo>
                  <a:cubicBezTo>
                    <a:pt x="1" y="408"/>
                    <a:pt x="5" y="444"/>
                    <a:pt x="28" y="467"/>
                  </a:cubicBezTo>
                  <a:cubicBezTo>
                    <a:pt x="41" y="476"/>
                    <a:pt x="55" y="485"/>
                    <a:pt x="68" y="485"/>
                  </a:cubicBezTo>
                  <a:cubicBezTo>
                    <a:pt x="86" y="485"/>
                    <a:pt x="100" y="476"/>
                    <a:pt x="113" y="463"/>
                  </a:cubicBezTo>
                  <a:lnTo>
                    <a:pt x="434" y="102"/>
                  </a:lnTo>
                  <a:cubicBezTo>
                    <a:pt x="471" y="57"/>
                    <a:pt x="429" y="0"/>
                    <a:pt x="385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5672288" y="3194807"/>
              <a:ext cx="86262" cy="56052"/>
            </a:xfrm>
            <a:custGeom>
              <a:rect b="b" l="l" r="r" t="t"/>
              <a:pathLst>
                <a:path extrusionOk="0" h="462" w="711">
                  <a:moveTo>
                    <a:pt x="623" y="0"/>
                  </a:moveTo>
                  <a:cubicBezTo>
                    <a:pt x="613" y="0"/>
                    <a:pt x="602" y="3"/>
                    <a:pt x="591" y="10"/>
                  </a:cubicBezTo>
                  <a:lnTo>
                    <a:pt x="54" y="348"/>
                  </a:lnTo>
                  <a:cubicBezTo>
                    <a:pt x="1" y="379"/>
                    <a:pt x="21" y="461"/>
                    <a:pt x="80" y="461"/>
                  </a:cubicBezTo>
                  <a:cubicBezTo>
                    <a:pt x="82" y="461"/>
                    <a:pt x="84" y="461"/>
                    <a:pt x="85" y="461"/>
                  </a:cubicBezTo>
                  <a:cubicBezTo>
                    <a:pt x="99" y="461"/>
                    <a:pt x="108" y="456"/>
                    <a:pt x="117" y="447"/>
                  </a:cubicBezTo>
                  <a:lnTo>
                    <a:pt x="654" y="109"/>
                  </a:lnTo>
                  <a:cubicBezTo>
                    <a:pt x="710" y="75"/>
                    <a:pt x="676" y="0"/>
                    <a:pt x="623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5734043" y="3336636"/>
              <a:ext cx="99001" cy="63574"/>
            </a:xfrm>
            <a:custGeom>
              <a:rect b="b" l="l" r="r" t="t"/>
              <a:pathLst>
                <a:path extrusionOk="0" h="524" w="816">
                  <a:moveTo>
                    <a:pt x="727" y="1"/>
                  </a:moveTo>
                  <a:cubicBezTo>
                    <a:pt x="714" y="1"/>
                    <a:pt x="700" y="6"/>
                    <a:pt x="686" y="18"/>
                  </a:cubicBezTo>
                  <a:cubicBezTo>
                    <a:pt x="492" y="176"/>
                    <a:pt x="280" y="307"/>
                    <a:pt x="50" y="411"/>
                  </a:cubicBezTo>
                  <a:cubicBezTo>
                    <a:pt x="0" y="442"/>
                    <a:pt x="18" y="519"/>
                    <a:pt x="77" y="524"/>
                  </a:cubicBezTo>
                  <a:cubicBezTo>
                    <a:pt x="86" y="524"/>
                    <a:pt x="95" y="524"/>
                    <a:pt x="104" y="519"/>
                  </a:cubicBezTo>
                  <a:cubicBezTo>
                    <a:pt x="339" y="411"/>
                    <a:pt x="560" y="276"/>
                    <a:pt x="758" y="113"/>
                  </a:cubicBezTo>
                  <a:cubicBezTo>
                    <a:pt x="815" y="74"/>
                    <a:pt x="777" y="1"/>
                    <a:pt x="727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5668891" y="3304242"/>
              <a:ext cx="79589" cy="48409"/>
            </a:xfrm>
            <a:custGeom>
              <a:rect b="b" l="l" r="r" t="t"/>
              <a:pathLst>
                <a:path extrusionOk="0" h="399" w="656">
                  <a:moveTo>
                    <a:pt x="570" y="1"/>
                  </a:moveTo>
                  <a:cubicBezTo>
                    <a:pt x="558" y="1"/>
                    <a:pt x="545" y="5"/>
                    <a:pt x="533" y="15"/>
                  </a:cubicBezTo>
                  <a:cubicBezTo>
                    <a:pt x="388" y="123"/>
                    <a:pt x="231" y="213"/>
                    <a:pt x="59" y="285"/>
                  </a:cubicBezTo>
                  <a:cubicBezTo>
                    <a:pt x="0" y="308"/>
                    <a:pt x="18" y="398"/>
                    <a:pt x="82" y="398"/>
                  </a:cubicBezTo>
                  <a:cubicBezTo>
                    <a:pt x="91" y="398"/>
                    <a:pt x="100" y="398"/>
                    <a:pt x="104" y="394"/>
                  </a:cubicBezTo>
                  <a:cubicBezTo>
                    <a:pt x="285" y="321"/>
                    <a:pt x="452" y="227"/>
                    <a:pt x="605" y="109"/>
                  </a:cubicBezTo>
                  <a:cubicBezTo>
                    <a:pt x="656" y="70"/>
                    <a:pt x="619" y="1"/>
                    <a:pt x="570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5556059" y="3423747"/>
              <a:ext cx="85413" cy="45497"/>
            </a:xfrm>
            <a:custGeom>
              <a:rect b="b" l="l" r="r" t="t"/>
              <a:pathLst>
                <a:path extrusionOk="0" h="375" w="704">
                  <a:moveTo>
                    <a:pt x="611" y="0"/>
                  </a:moveTo>
                  <a:cubicBezTo>
                    <a:pt x="597" y="0"/>
                    <a:pt x="583" y="5"/>
                    <a:pt x="569" y="18"/>
                  </a:cubicBezTo>
                  <a:cubicBezTo>
                    <a:pt x="425" y="135"/>
                    <a:pt x="254" y="216"/>
                    <a:pt x="73" y="257"/>
                  </a:cubicBezTo>
                  <a:cubicBezTo>
                    <a:pt x="1" y="270"/>
                    <a:pt x="10" y="374"/>
                    <a:pt x="87" y="374"/>
                  </a:cubicBezTo>
                  <a:lnTo>
                    <a:pt x="96" y="374"/>
                  </a:lnTo>
                  <a:cubicBezTo>
                    <a:pt x="299" y="329"/>
                    <a:pt x="484" y="243"/>
                    <a:pt x="646" y="113"/>
                  </a:cubicBezTo>
                  <a:cubicBezTo>
                    <a:pt x="703" y="73"/>
                    <a:pt x="662" y="0"/>
                    <a:pt x="611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5532764" y="3300845"/>
              <a:ext cx="92571" cy="44648"/>
            </a:xfrm>
            <a:custGeom>
              <a:rect b="b" l="l" r="r" t="t"/>
              <a:pathLst>
                <a:path extrusionOk="0" h="368" w="763">
                  <a:moveTo>
                    <a:pt x="679" y="0"/>
                  </a:moveTo>
                  <a:cubicBezTo>
                    <a:pt x="661" y="0"/>
                    <a:pt x="643" y="9"/>
                    <a:pt x="631" y="29"/>
                  </a:cubicBezTo>
                  <a:cubicBezTo>
                    <a:pt x="539" y="170"/>
                    <a:pt x="386" y="251"/>
                    <a:pt x="224" y="251"/>
                  </a:cubicBezTo>
                  <a:cubicBezTo>
                    <a:pt x="179" y="251"/>
                    <a:pt x="134" y="245"/>
                    <a:pt x="89" y="232"/>
                  </a:cubicBezTo>
                  <a:cubicBezTo>
                    <a:pt x="88" y="232"/>
                    <a:pt x="86" y="232"/>
                    <a:pt x="84" y="232"/>
                  </a:cubicBezTo>
                  <a:cubicBezTo>
                    <a:pt x="25" y="232"/>
                    <a:pt x="0" y="314"/>
                    <a:pt x="53" y="345"/>
                  </a:cubicBezTo>
                  <a:cubicBezTo>
                    <a:pt x="107" y="363"/>
                    <a:pt x="166" y="367"/>
                    <a:pt x="220" y="367"/>
                  </a:cubicBezTo>
                  <a:cubicBezTo>
                    <a:pt x="224" y="368"/>
                    <a:pt x="228" y="368"/>
                    <a:pt x="232" y="368"/>
                  </a:cubicBezTo>
                  <a:cubicBezTo>
                    <a:pt x="435" y="368"/>
                    <a:pt x="624" y="260"/>
                    <a:pt x="734" y="92"/>
                  </a:cubicBezTo>
                  <a:cubicBezTo>
                    <a:pt x="763" y="45"/>
                    <a:pt x="721" y="0"/>
                    <a:pt x="679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5698980" y="3407247"/>
              <a:ext cx="106038" cy="60299"/>
            </a:xfrm>
            <a:custGeom>
              <a:rect b="b" l="l" r="r" t="t"/>
              <a:pathLst>
                <a:path extrusionOk="0" h="497" w="874">
                  <a:moveTo>
                    <a:pt x="789" y="0"/>
                  </a:moveTo>
                  <a:cubicBezTo>
                    <a:pt x="779" y="0"/>
                    <a:pt x="769" y="3"/>
                    <a:pt x="759" y="9"/>
                  </a:cubicBezTo>
                  <a:lnTo>
                    <a:pt x="55" y="384"/>
                  </a:lnTo>
                  <a:cubicBezTo>
                    <a:pt x="1" y="415"/>
                    <a:pt x="23" y="497"/>
                    <a:pt x="86" y="497"/>
                  </a:cubicBezTo>
                  <a:cubicBezTo>
                    <a:pt x="95" y="497"/>
                    <a:pt x="104" y="497"/>
                    <a:pt x="113" y="492"/>
                  </a:cubicBezTo>
                  <a:lnTo>
                    <a:pt x="813" y="113"/>
                  </a:lnTo>
                  <a:cubicBezTo>
                    <a:pt x="874" y="83"/>
                    <a:pt x="841" y="0"/>
                    <a:pt x="789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5423087" y="3413071"/>
              <a:ext cx="101185" cy="35912"/>
            </a:xfrm>
            <a:custGeom>
              <a:rect b="b" l="l" r="r" t="t"/>
              <a:pathLst>
                <a:path extrusionOk="0" h="296" w="834">
                  <a:moveTo>
                    <a:pt x="746" y="0"/>
                  </a:moveTo>
                  <a:cubicBezTo>
                    <a:pt x="737" y="0"/>
                    <a:pt x="728" y="2"/>
                    <a:pt x="718" y="6"/>
                  </a:cubicBezTo>
                  <a:cubicBezTo>
                    <a:pt x="506" y="74"/>
                    <a:pt x="289" y="133"/>
                    <a:pt x="68" y="173"/>
                  </a:cubicBezTo>
                  <a:cubicBezTo>
                    <a:pt x="0" y="191"/>
                    <a:pt x="9" y="291"/>
                    <a:pt x="82" y="295"/>
                  </a:cubicBezTo>
                  <a:lnTo>
                    <a:pt x="91" y="295"/>
                  </a:lnTo>
                  <a:cubicBezTo>
                    <a:pt x="316" y="250"/>
                    <a:pt x="537" y="191"/>
                    <a:pt x="758" y="119"/>
                  </a:cubicBezTo>
                  <a:cubicBezTo>
                    <a:pt x="834" y="100"/>
                    <a:pt x="808" y="0"/>
                    <a:pt x="746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5380380" y="3526024"/>
              <a:ext cx="83714" cy="35184"/>
            </a:xfrm>
            <a:custGeom>
              <a:rect b="b" l="l" r="r" t="t"/>
              <a:pathLst>
                <a:path extrusionOk="0" h="290" w="690">
                  <a:moveTo>
                    <a:pt x="600" y="0"/>
                  </a:moveTo>
                  <a:cubicBezTo>
                    <a:pt x="590" y="0"/>
                    <a:pt x="580" y="3"/>
                    <a:pt x="569" y="10"/>
                  </a:cubicBezTo>
                  <a:cubicBezTo>
                    <a:pt x="420" y="100"/>
                    <a:pt x="249" y="154"/>
                    <a:pt x="73" y="167"/>
                  </a:cubicBezTo>
                  <a:cubicBezTo>
                    <a:pt x="0" y="176"/>
                    <a:pt x="0" y="285"/>
                    <a:pt x="77" y="289"/>
                  </a:cubicBezTo>
                  <a:lnTo>
                    <a:pt x="82" y="289"/>
                  </a:lnTo>
                  <a:cubicBezTo>
                    <a:pt x="276" y="276"/>
                    <a:pt x="465" y="213"/>
                    <a:pt x="632" y="113"/>
                  </a:cubicBezTo>
                  <a:cubicBezTo>
                    <a:pt x="689" y="79"/>
                    <a:pt x="653" y="0"/>
                    <a:pt x="600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5269975" y="3402030"/>
              <a:ext cx="104703" cy="44769"/>
            </a:xfrm>
            <a:custGeom>
              <a:rect b="b" l="l" r="r" t="t"/>
              <a:pathLst>
                <a:path extrusionOk="0" h="369" w="863">
                  <a:moveTo>
                    <a:pt x="777" y="0"/>
                  </a:moveTo>
                  <a:cubicBezTo>
                    <a:pt x="766" y="0"/>
                    <a:pt x="755" y="4"/>
                    <a:pt x="744" y="12"/>
                  </a:cubicBezTo>
                  <a:cubicBezTo>
                    <a:pt x="545" y="143"/>
                    <a:pt x="315" y="224"/>
                    <a:pt x="80" y="251"/>
                  </a:cubicBezTo>
                  <a:cubicBezTo>
                    <a:pt x="1" y="255"/>
                    <a:pt x="8" y="368"/>
                    <a:pt x="85" y="368"/>
                  </a:cubicBezTo>
                  <a:cubicBezTo>
                    <a:pt x="86" y="368"/>
                    <a:pt x="88" y="368"/>
                    <a:pt x="89" y="368"/>
                  </a:cubicBezTo>
                  <a:lnTo>
                    <a:pt x="94" y="368"/>
                  </a:lnTo>
                  <a:cubicBezTo>
                    <a:pt x="351" y="341"/>
                    <a:pt x="595" y="255"/>
                    <a:pt x="807" y="111"/>
                  </a:cubicBezTo>
                  <a:cubicBezTo>
                    <a:pt x="862" y="74"/>
                    <a:pt x="826" y="0"/>
                    <a:pt x="777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5345924" y="3262628"/>
              <a:ext cx="114531" cy="63696"/>
            </a:xfrm>
            <a:custGeom>
              <a:rect b="b" l="l" r="r" t="t"/>
              <a:pathLst>
                <a:path extrusionOk="0" h="525" w="944">
                  <a:moveTo>
                    <a:pt x="875" y="1"/>
                  </a:moveTo>
                  <a:cubicBezTo>
                    <a:pt x="864" y="1"/>
                    <a:pt x="854" y="4"/>
                    <a:pt x="844" y="10"/>
                  </a:cubicBezTo>
                  <a:cubicBezTo>
                    <a:pt x="596" y="177"/>
                    <a:pt x="330" y="308"/>
                    <a:pt x="50" y="412"/>
                  </a:cubicBezTo>
                  <a:cubicBezTo>
                    <a:pt x="18" y="421"/>
                    <a:pt x="0" y="457"/>
                    <a:pt x="14" y="488"/>
                  </a:cubicBezTo>
                  <a:cubicBezTo>
                    <a:pt x="18" y="511"/>
                    <a:pt x="41" y="525"/>
                    <a:pt x="68" y="525"/>
                  </a:cubicBezTo>
                  <a:lnTo>
                    <a:pt x="90" y="525"/>
                  </a:lnTo>
                  <a:cubicBezTo>
                    <a:pt x="379" y="421"/>
                    <a:pt x="654" y="281"/>
                    <a:pt x="907" y="109"/>
                  </a:cubicBezTo>
                  <a:cubicBezTo>
                    <a:pt x="934" y="91"/>
                    <a:pt x="943" y="55"/>
                    <a:pt x="925" y="28"/>
                  </a:cubicBezTo>
                  <a:cubicBezTo>
                    <a:pt x="914" y="11"/>
                    <a:pt x="894" y="1"/>
                    <a:pt x="875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6"/>
            <p:cNvSpPr/>
            <p:nvPr/>
          </p:nvSpPr>
          <p:spPr>
            <a:xfrm>
              <a:off x="6300873" y="1158731"/>
              <a:ext cx="221661" cy="433252"/>
            </a:xfrm>
            <a:custGeom>
              <a:rect b="b" l="l" r="r" t="t"/>
              <a:pathLst>
                <a:path extrusionOk="0" h="3571" w="1827">
                  <a:moveTo>
                    <a:pt x="1010" y="0"/>
                  </a:moveTo>
                  <a:cubicBezTo>
                    <a:pt x="980" y="0"/>
                    <a:pt x="951" y="19"/>
                    <a:pt x="951" y="60"/>
                  </a:cubicBezTo>
                  <a:cubicBezTo>
                    <a:pt x="933" y="304"/>
                    <a:pt x="1118" y="462"/>
                    <a:pt x="1294" y="615"/>
                  </a:cubicBezTo>
                  <a:cubicBezTo>
                    <a:pt x="1402" y="696"/>
                    <a:pt x="1492" y="796"/>
                    <a:pt x="1569" y="904"/>
                  </a:cubicBezTo>
                  <a:cubicBezTo>
                    <a:pt x="1700" y="1125"/>
                    <a:pt x="1668" y="1432"/>
                    <a:pt x="1470" y="1820"/>
                  </a:cubicBezTo>
                  <a:cubicBezTo>
                    <a:pt x="1136" y="2474"/>
                    <a:pt x="648" y="3034"/>
                    <a:pt x="53" y="3458"/>
                  </a:cubicBezTo>
                  <a:cubicBezTo>
                    <a:pt x="0" y="3493"/>
                    <a:pt x="24" y="3571"/>
                    <a:pt x="84" y="3571"/>
                  </a:cubicBezTo>
                  <a:cubicBezTo>
                    <a:pt x="85" y="3571"/>
                    <a:pt x="87" y="3571"/>
                    <a:pt x="89" y="3571"/>
                  </a:cubicBezTo>
                  <a:cubicBezTo>
                    <a:pt x="102" y="3571"/>
                    <a:pt x="116" y="3566"/>
                    <a:pt x="125" y="3557"/>
                  </a:cubicBezTo>
                  <a:cubicBezTo>
                    <a:pt x="739" y="3124"/>
                    <a:pt x="1235" y="2546"/>
                    <a:pt x="1578" y="1874"/>
                  </a:cubicBezTo>
                  <a:cubicBezTo>
                    <a:pt x="1794" y="1445"/>
                    <a:pt x="1826" y="1098"/>
                    <a:pt x="1673" y="841"/>
                  </a:cubicBezTo>
                  <a:cubicBezTo>
                    <a:pt x="1591" y="719"/>
                    <a:pt x="1488" y="615"/>
                    <a:pt x="1375" y="525"/>
                  </a:cubicBezTo>
                  <a:cubicBezTo>
                    <a:pt x="1203" y="376"/>
                    <a:pt x="1059" y="250"/>
                    <a:pt x="1073" y="69"/>
                  </a:cubicBezTo>
                  <a:cubicBezTo>
                    <a:pt x="1077" y="24"/>
                    <a:pt x="1043" y="0"/>
                    <a:pt x="1010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6"/>
            <p:cNvSpPr/>
            <p:nvPr/>
          </p:nvSpPr>
          <p:spPr>
            <a:xfrm>
              <a:off x="6345521" y="3219436"/>
              <a:ext cx="70247" cy="115137"/>
            </a:xfrm>
            <a:custGeom>
              <a:rect b="b" l="l" r="r" t="t"/>
              <a:pathLst>
                <a:path extrusionOk="0" h="949" w="579">
                  <a:moveTo>
                    <a:pt x="524" y="1"/>
                  </a:moveTo>
                  <a:cubicBezTo>
                    <a:pt x="488" y="1"/>
                    <a:pt x="461" y="28"/>
                    <a:pt x="461" y="59"/>
                  </a:cubicBezTo>
                  <a:cubicBezTo>
                    <a:pt x="438" y="366"/>
                    <a:pt x="289" y="650"/>
                    <a:pt x="46" y="840"/>
                  </a:cubicBezTo>
                  <a:cubicBezTo>
                    <a:pt x="1" y="876"/>
                    <a:pt x="28" y="948"/>
                    <a:pt x="86" y="948"/>
                  </a:cubicBezTo>
                  <a:cubicBezTo>
                    <a:pt x="100" y="948"/>
                    <a:pt x="109" y="944"/>
                    <a:pt x="122" y="935"/>
                  </a:cubicBezTo>
                  <a:cubicBezTo>
                    <a:pt x="389" y="723"/>
                    <a:pt x="556" y="407"/>
                    <a:pt x="578" y="64"/>
                  </a:cubicBezTo>
                  <a:cubicBezTo>
                    <a:pt x="578" y="32"/>
                    <a:pt x="556" y="5"/>
                    <a:pt x="524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6308881" y="3118008"/>
              <a:ext cx="54839" cy="64302"/>
            </a:xfrm>
            <a:custGeom>
              <a:rect b="b" l="l" r="r" t="t"/>
              <a:pathLst>
                <a:path extrusionOk="0" h="530" w="452">
                  <a:moveTo>
                    <a:pt x="370" y="0"/>
                  </a:moveTo>
                  <a:cubicBezTo>
                    <a:pt x="350" y="0"/>
                    <a:pt x="331" y="8"/>
                    <a:pt x="321" y="24"/>
                  </a:cubicBezTo>
                  <a:lnTo>
                    <a:pt x="18" y="431"/>
                  </a:lnTo>
                  <a:cubicBezTo>
                    <a:pt x="0" y="458"/>
                    <a:pt x="5" y="498"/>
                    <a:pt x="32" y="516"/>
                  </a:cubicBezTo>
                  <a:cubicBezTo>
                    <a:pt x="41" y="525"/>
                    <a:pt x="54" y="530"/>
                    <a:pt x="68" y="530"/>
                  </a:cubicBezTo>
                  <a:cubicBezTo>
                    <a:pt x="86" y="530"/>
                    <a:pt x="104" y="521"/>
                    <a:pt x="113" y="503"/>
                  </a:cubicBezTo>
                  <a:lnTo>
                    <a:pt x="429" y="110"/>
                  </a:lnTo>
                  <a:cubicBezTo>
                    <a:pt x="451" y="83"/>
                    <a:pt x="447" y="42"/>
                    <a:pt x="420" y="24"/>
                  </a:cubicBezTo>
                  <a:lnTo>
                    <a:pt x="411" y="15"/>
                  </a:lnTo>
                  <a:lnTo>
                    <a:pt x="406" y="11"/>
                  </a:lnTo>
                  <a:cubicBezTo>
                    <a:pt x="396" y="4"/>
                    <a:pt x="383" y="0"/>
                    <a:pt x="370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6248825" y="3025195"/>
              <a:ext cx="91358" cy="60299"/>
            </a:xfrm>
            <a:custGeom>
              <a:rect b="b" l="l" r="r" t="t"/>
              <a:pathLst>
                <a:path extrusionOk="0" h="497" w="753">
                  <a:moveTo>
                    <a:pt x="683" y="1"/>
                  </a:moveTo>
                  <a:cubicBezTo>
                    <a:pt x="676" y="1"/>
                    <a:pt x="669" y="2"/>
                    <a:pt x="662" y="4"/>
                  </a:cubicBezTo>
                  <a:cubicBezTo>
                    <a:pt x="554" y="58"/>
                    <a:pt x="450" y="122"/>
                    <a:pt x="355" y="198"/>
                  </a:cubicBezTo>
                  <a:lnTo>
                    <a:pt x="58" y="383"/>
                  </a:lnTo>
                  <a:cubicBezTo>
                    <a:pt x="0" y="414"/>
                    <a:pt x="25" y="496"/>
                    <a:pt x="84" y="496"/>
                  </a:cubicBezTo>
                  <a:cubicBezTo>
                    <a:pt x="86" y="496"/>
                    <a:pt x="88" y="496"/>
                    <a:pt x="89" y="496"/>
                  </a:cubicBezTo>
                  <a:cubicBezTo>
                    <a:pt x="94" y="496"/>
                    <a:pt x="103" y="496"/>
                    <a:pt x="112" y="492"/>
                  </a:cubicBezTo>
                  <a:cubicBezTo>
                    <a:pt x="220" y="437"/>
                    <a:pt x="324" y="374"/>
                    <a:pt x="419" y="298"/>
                  </a:cubicBezTo>
                  <a:lnTo>
                    <a:pt x="716" y="113"/>
                  </a:lnTo>
                  <a:cubicBezTo>
                    <a:pt x="743" y="95"/>
                    <a:pt x="752" y="63"/>
                    <a:pt x="739" y="36"/>
                  </a:cubicBezTo>
                  <a:cubicBezTo>
                    <a:pt x="729" y="12"/>
                    <a:pt x="705" y="1"/>
                    <a:pt x="683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6218493" y="2902778"/>
              <a:ext cx="98637" cy="35912"/>
            </a:xfrm>
            <a:custGeom>
              <a:rect b="b" l="l" r="r" t="t"/>
              <a:pathLst>
                <a:path extrusionOk="0" h="296" w="813">
                  <a:moveTo>
                    <a:pt x="744" y="1"/>
                  </a:moveTo>
                  <a:cubicBezTo>
                    <a:pt x="735" y="1"/>
                    <a:pt x="726" y="3"/>
                    <a:pt x="718" y="7"/>
                  </a:cubicBezTo>
                  <a:cubicBezTo>
                    <a:pt x="515" y="106"/>
                    <a:pt x="299" y="165"/>
                    <a:pt x="77" y="174"/>
                  </a:cubicBezTo>
                  <a:cubicBezTo>
                    <a:pt x="1" y="183"/>
                    <a:pt x="5" y="291"/>
                    <a:pt x="77" y="296"/>
                  </a:cubicBezTo>
                  <a:lnTo>
                    <a:pt x="82" y="296"/>
                  </a:lnTo>
                  <a:cubicBezTo>
                    <a:pt x="321" y="282"/>
                    <a:pt x="556" y="224"/>
                    <a:pt x="772" y="115"/>
                  </a:cubicBezTo>
                  <a:cubicBezTo>
                    <a:pt x="799" y="97"/>
                    <a:pt x="813" y="61"/>
                    <a:pt x="799" y="34"/>
                  </a:cubicBezTo>
                  <a:cubicBezTo>
                    <a:pt x="787" y="12"/>
                    <a:pt x="765" y="1"/>
                    <a:pt x="744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6211457" y="2802806"/>
              <a:ext cx="67457" cy="17713"/>
            </a:xfrm>
            <a:custGeom>
              <a:rect b="b" l="l" r="r" t="t"/>
              <a:pathLst>
                <a:path extrusionOk="0" h="146" w="556">
                  <a:moveTo>
                    <a:pt x="492" y="1"/>
                  </a:moveTo>
                  <a:lnTo>
                    <a:pt x="72" y="23"/>
                  </a:lnTo>
                  <a:cubicBezTo>
                    <a:pt x="0" y="28"/>
                    <a:pt x="5" y="136"/>
                    <a:pt x="77" y="141"/>
                  </a:cubicBezTo>
                  <a:lnTo>
                    <a:pt x="77" y="145"/>
                  </a:lnTo>
                  <a:lnTo>
                    <a:pt x="501" y="127"/>
                  </a:lnTo>
                  <a:cubicBezTo>
                    <a:pt x="533" y="123"/>
                    <a:pt x="555" y="96"/>
                    <a:pt x="555" y="64"/>
                  </a:cubicBezTo>
                  <a:lnTo>
                    <a:pt x="555" y="59"/>
                  </a:lnTo>
                  <a:cubicBezTo>
                    <a:pt x="555" y="23"/>
                    <a:pt x="524" y="1"/>
                    <a:pt x="492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6271027" y="3435759"/>
              <a:ext cx="57144" cy="62482"/>
            </a:xfrm>
            <a:custGeom>
              <a:rect b="b" l="l" r="r" t="t"/>
              <a:pathLst>
                <a:path extrusionOk="0" h="515" w="471">
                  <a:moveTo>
                    <a:pt x="403" y="1"/>
                  </a:moveTo>
                  <a:cubicBezTo>
                    <a:pt x="386" y="1"/>
                    <a:pt x="370" y="8"/>
                    <a:pt x="357" y="23"/>
                  </a:cubicBezTo>
                  <a:lnTo>
                    <a:pt x="23" y="415"/>
                  </a:lnTo>
                  <a:cubicBezTo>
                    <a:pt x="1" y="442"/>
                    <a:pt x="5" y="478"/>
                    <a:pt x="33" y="501"/>
                  </a:cubicBezTo>
                  <a:cubicBezTo>
                    <a:pt x="42" y="510"/>
                    <a:pt x="55" y="514"/>
                    <a:pt x="69" y="514"/>
                  </a:cubicBezTo>
                  <a:cubicBezTo>
                    <a:pt x="87" y="514"/>
                    <a:pt x="105" y="510"/>
                    <a:pt x="114" y="496"/>
                  </a:cubicBezTo>
                  <a:lnTo>
                    <a:pt x="452" y="99"/>
                  </a:lnTo>
                  <a:cubicBezTo>
                    <a:pt x="470" y="77"/>
                    <a:pt x="470" y="45"/>
                    <a:pt x="452" y="23"/>
                  </a:cubicBezTo>
                  <a:lnTo>
                    <a:pt x="443" y="14"/>
                  </a:lnTo>
                  <a:cubicBezTo>
                    <a:pt x="431" y="5"/>
                    <a:pt x="417" y="1"/>
                    <a:pt x="403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6"/>
            <p:cNvSpPr/>
            <p:nvPr/>
          </p:nvSpPr>
          <p:spPr>
            <a:xfrm>
              <a:off x="6236086" y="3320015"/>
              <a:ext cx="63938" cy="37489"/>
            </a:xfrm>
            <a:custGeom>
              <a:rect b="b" l="l" r="r" t="t"/>
              <a:pathLst>
                <a:path extrusionOk="0" h="309" w="527">
                  <a:moveTo>
                    <a:pt x="445" y="0"/>
                  </a:moveTo>
                  <a:cubicBezTo>
                    <a:pt x="440" y="0"/>
                    <a:pt x="435" y="1"/>
                    <a:pt x="429" y="2"/>
                  </a:cubicBezTo>
                  <a:cubicBezTo>
                    <a:pt x="280" y="29"/>
                    <a:pt x="145" y="101"/>
                    <a:pt x="36" y="209"/>
                  </a:cubicBezTo>
                  <a:cubicBezTo>
                    <a:pt x="0" y="246"/>
                    <a:pt x="27" y="309"/>
                    <a:pt x="81" y="309"/>
                  </a:cubicBezTo>
                  <a:cubicBezTo>
                    <a:pt x="95" y="309"/>
                    <a:pt x="113" y="304"/>
                    <a:pt x="122" y="291"/>
                  </a:cubicBezTo>
                  <a:cubicBezTo>
                    <a:pt x="212" y="205"/>
                    <a:pt x="330" y="142"/>
                    <a:pt x="451" y="119"/>
                  </a:cubicBezTo>
                  <a:cubicBezTo>
                    <a:pt x="527" y="102"/>
                    <a:pt x="513" y="0"/>
                    <a:pt x="445" y="0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6"/>
            <p:cNvSpPr/>
            <p:nvPr/>
          </p:nvSpPr>
          <p:spPr>
            <a:xfrm>
              <a:off x="6198839" y="3212157"/>
              <a:ext cx="55931" cy="30938"/>
            </a:xfrm>
            <a:custGeom>
              <a:rect b="b" l="l" r="r" t="t"/>
              <a:pathLst>
                <a:path extrusionOk="0" h="255" w="461">
                  <a:moveTo>
                    <a:pt x="374" y="1"/>
                  </a:moveTo>
                  <a:cubicBezTo>
                    <a:pt x="366" y="1"/>
                    <a:pt x="357" y="2"/>
                    <a:pt x="348" y="6"/>
                  </a:cubicBezTo>
                  <a:lnTo>
                    <a:pt x="54" y="142"/>
                  </a:lnTo>
                  <a:cubicBezTo>
                    <a:pt x="0" y="173"/>
                    <a:pt x="18" y="250"/>
                    <a:pt x="77" y="255"/>
                  </a:cubicBezTo>
                  <a:lnTo>
                    <a:pt x="104" y="255"/>
                  </a:lnTo>
                  <a:lnTo>
                    <a:pt x="397" y="115"/>
                  </a:lnTo>
                  <a:cubicBezTo>
                    <a:pt x="460" y="83"/>
                    <a:pt x="431" y="1"/>
                    <a:pt x="374" y="1"/>
                  </a:cubicBezTo>
                  <a:close/>
                </a:path>
              </a:pathLst>
            </a:custGeom>
            <a:solidFill>
              <a:srgbClr val="0E0E1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36"/>
          <p:cNvSpPr txBox="1"/>
          <p:nvPr>
            <p:ph idx="6" type="subTitle"/>
          </p:nvPr>
        </p:nvSpPr>
        <p:spPr>
          <a:xfrm flipH="1">
            <a:off x="6500237" y="769325"/>
            <a:ext cx="2169600" cy="13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xxxx</a:t>
            </a:r>
            <a:endParaRPr/>
          </a:p>
        </p:txBody>
      </p:sp>
      <p:pic>
        <p:nvPicPr>
          <p:cNvPr id="669" name="Google Shape;6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0" y="1376625"/>
            <a:ext cx="4464799" cy="313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3650" y="1376625"/>
            <a:ext cx="4407449" cy="31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970100" y="662775"/>
            <a:ext cx="2545200" cy="3818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76" name="Google Shape;676;p37"/>
          <p:cNvPicPr preferRelativeResize="0"/>
          <p:nvPr/>
        </p:nvPicPr>
        <p:blipFill rotWithShape="1">
          <a:blip r:embed="rId4">
            <a:alphaModFix/>
          </a:blip>
          <a:srcRect b="31388" l="8922" r="8922" t="9919"/>
          <a:stretch/>
        </p:blipFill>
        <p:spPr>
          <a:xfrm flipH="1">
            <a:off x="3874676" y="2441925"/>
            <a:ext cx="1882500" cy="201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77" name="Google Shape;677;p37"/>
          <p:cNvPicPr preferRelativeResize="0"/>
          <p:nvPr/>
        </p:nvPicPr>
        <p:blipFill rotWithShape="1">
          <a:blip r:embed="rId5">
            <a:alphaModFix/>
          </a:blip>
          <a:srcRect b="25584" l="9483" r="3988" t="25589"/>
          <a:stretch/>
        </p:blipFill>
        <p:spPr>
          <a:xfrm flipH="1">
            <a:off x="3874677" y="662775"/>
            <a:ext cx="1882500" cy="1593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678" name="Google Shape;678;p37"/>
          <p:cNvSpPr txBox="1"/>
          <p:nvPr>
            <p:ph type="ctrTitle"/>
          </p:nvPr>
        </p:nvSpPr>
        <p:spPr>
          <a:xfrm>
            <a:off x="755325" y="1559775"/>
            <a:ext cx="2998500" cy="126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Looking for dates?</a:t>
            </a:r>
            <a:endParaRPr/>
          </a:p>
        </p:txBody>
      </p:sp>
      <p:sp>
        <p:nvSpPr>
          <p:cNvPr id="679" name="Google Shape;679;p37"/>
          <p:cNvSpPr txBox="1"/>
          <p:nvPr>
            <p:ph idx="1" type="subTitle"/>
          </p:nvPr>
        </p:nvSpPr>
        <p:spPr>
          <a:xfrm>
            <a:off x="1118325" y="2708325"/>
            <a:ext cx="2272500" cy="11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recommendation system helps you to find good dating partners.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a look at our demo! </a:t>
            </a:r>
            <a:endParaRPr/>
          </a:p>
        </p:txBody>
      </p:sp>
      <p:sp>
        <p:nvSpPr>
          <p:cNvPr id="680" name="Google Shape;680;p37"/>
          <p:cNvSpPr/>
          <p:nvPr/>
        </p:nvSpPr>
        <p:spPr>
          <a:xfrm flipH="1">
            <a:off x="1531864" y="1180656"/>
            <a:ext cx="200298" cy="206023"/>
          </a:xfrm>
          <a:custGeom>
            <a:rect b="b" l="l" r="r" t="t"/>
            <a:pathLst>
              <a:path extrusionOk="0" h="5326" w="5178">
                <a:moveTo>
                  <a:pt x="4310" y="0"/>
                </a:moveTo>
                <a:cubicBezTo>
                  <a:pt x="4151" y="0"/>
                  <a:pt x="3989" y="106"/>
                  <a:pt x="3864" y="212"/>
                </a:cubicBezTo>
                <a:cubicBezTo>
                  <a:pt x="3309" y="742"/>
                  <a:pt x="3018" y="1487"/>
                  <a:pt x="3056" y="2245"/>
                </a:cubicBezTo>
                <a:cubicBezTo>
                  <a:pt x="2576" y="1828"/>
                  <a:pt x="2059" y="1437"/>
                  <a:pt x="1516" y="1096"/>
                </a:cubicBezTo>
                <a:cubicBezTo>
                  <a:pt x="1283" y="938"/>
                  <a:pt x="997" y="786"/>
                  <a:pt x="731" y="786"/>
                </a:cubicBezTo>
                <a:cubicBezTo>
                  <a:pt x="592" y="786"/>
                  <a:pt x="458" y="827"/>
                  <a:pt x="341" y="932"/>
                </a:cubicBezTo>
                <a:cubicBezTo>
                  <a:pt x="0" y="1235"/>
                  <a:pt x="215" y="1803"/>
                  <a:pt x="468" y="2182"/>
                </a:cubicBezTo>
                <a:cubicBezTo>
                  <a:pt x="1377" y="3520"/>
                  <a:pt x="2766" y="4555"/>
                  <a:pt x="4180" y="5326"/>
                </a:cubicBezTo>
                <a:lnTo>
                  <a:pt x="4243" y="5288"/>
                </a:lnTo>
                <a:cubicBezTo>
                  <a:pt x="5026" y="3773"/>
                  <a:pt x="5177" y="2017"/>
                  <a:pt x="4685" y="389"/>
                </a:cubicBezTo>
                <a:cubicBezTo>
                  <a:pt x="4647" y="250"/>
                  <a:pt x="4571" y="123"/>
                  <a:pt x="4458" y="35"/>
                </a:cubicBezTo>
                <a:cubicBezTo>
                  <a:pt x="4409" y="11"/>
                  <a:pt x="4360" y="0"/>
                  <a:pt x="431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37"/>
          <p:cNvSpPr/>
          <p:nvPr/>
        </p:nvSpPr>
        <p:spPr>
          <a:xfrm flipH="1">
            <a:off x="1069482" y="704350"/>
            <a:ext cx="388836" cy="421485"/>
          </a:xfrm>
          <a:custGeom>
            <a:rect b="b" l="l" r="r" t="t"/>
            <a:pathLst>
              <a:path extrusionOk="0" h="10896" w="10052">
                <a:moveTo>
                  <a:pt x="2498" y="0"/>
                </a:moveTo>
                <a:cubicBezTo>
                  <a:pt x="1814" y="0"/>
                  <a:pt x="1247" y="779"/>
                  <a:pt x="1010" y="1489"/>
                </a:cubicBezTo>
                <a:cubicBezTo>
                  <a:pt x="0" y="4380"/>
                  <a:pt x="821" y="7878"/>
                  <a:pt x="1528" y="10870"/>
                </a:cubicBezTo>
                <a:lnTo>
                  <a:pt x="1680" y="10896"/>
                </a:lnTo>
                <a:cubicBezTo>
                  <a:pt x="2753" y="10618"/>
                  <a:pt x="3813" y="10290"/>
                  <a:pt x="4862" y="9936"/>
                </a:cubicBezTo>
                <a:cubicBezTo>
                  <a:pt x="6011" y="9557"/>
                  <a:pt x="7147" y="9115"/>
                  <a:pt x="8107" y="8396"/>
                </a:cubicBezTo>
                <a:cubicBezTo>
                  <a:pt x="9079" y="7663"/>
                  <a:pt x="9849" y="6615"/>
                  <a:pt x="9988" y="5428"/>
                </a:cubicBezTo>
                <a:cubicBezTo>
                  <a:pt x="10051" y="5062"/>
                  <a:pt x="9988" y="4683"/>
                  <a:pt x="9824" y="4367"/>
                </a:cubicBezTo>
                <a:cubicBezTo>
                  <a:pt x="9567" y="3953"/>
                  <a:pt x="9104" y="3798"/>
                  <a:pt x="8606" y="3798"/>
                </a:cubicBezTo>
                <a:cubicBezTo>
                  <a:pt x="8224" y="3798"/>
                  <a:pt x="7821" y="3889"/>
                  <a:pt x="7475" y="4027"/>
                </a:cubicBezTo>
                <a:cubicBezTo>
                  <a:pt x="6314" y="4506"/>
                  <a:pt x="5316" y="5315"/>
                  <a:pt x="4609" y="6350"/>
                </a:cubicBezTo>
                <a:cubicBezTo>
                  <a:pt x="4609" y="4620"/>
                  <a:pt x="4319" y="2915"/>
                  <a:pt x="3750" y="1286"/>
                </a:cubicBezTo>
                <a:cubicBezTo>
                  <a:pt x="3561" y="769"/>
                  <a:pt x="3283" y="201"/>
                  <a:pt x="2753" y="36"/>
                </a:cubicBezTo>
                <a:cubicBezTo>
                  <a:pt x="2666" y="12"/>
                  <a:pt x="2581" y="0"/>
                  <a:pt x="249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37"/>
          <p:cNvSpPr/>
          <p:nvPr/>
        </p:nvSpPr>
        <p:spPr>
          <a:xfrm flipH="1">
            <a:off x="3194689" y="4168106"/>
            <a:ext cx="200298" cy="206023"/>
          </a:xfrm>
          <a:custGeom>
            <a:rect b="b" l="l" r="r" t="t"/>
            <a:pathLst>
              <a:path extrusionOk="0" h="5326" w="5178">
                <a:moveTo>
                  <a:pt x="4310" y="0"/>
                </a:moveTo>
                <a:cubicBezTo>
                  <a:pt x="4151" y="0"/>
                  <a:pt x="3989" y="106"/>
                  <a:pt x="3864" y="212"/>
                </a:cubicBezTo>
                <a:cubicBezTo>
                  <a:pt x="3309" y="742"/>
                  <a:pt x="3018" y="1487"/>
                  <a:pt x="3056" y="2245"/>
                </a:cubicBezTo>
                <a:cubicBezTo>
                  <a:pt x="2576" y="1828"/>
                  <a:pt x="2059" y="1437"/>
                  <a:pt x="1516" y="1096"/>
                </a:cubicBezTo>
                <a:cubicBezTo>
                  <a:pt x="1283" y="938"/>
                  <a:pt x="997" y="786"/>
                  <a:pt x="731" y="786"/>
                </a:cubicBezTo>
                <a:cubicBezTo>
                  <a:pt x="592" y="786"/>
                  <a:pt x="458" y="827"/>
                  <a:pt x="341" y="932"/>
                </a:cubicBezTo>
                <a:cubicBezTo>
                  <a:pt x="0" y="1235"/>
                  <a:pt x="215" y="1803"/>
                  <a:pt x="468" y="2182"/>
                </a:cubicBezTo>
                <a:cubicBezTo>
                  <a:pt x="1377" y="3520"/>
                  <a:pt x="2766" y="4555"/>
                  <a:pt x="4180" y="5326"/>
                </a:cubicBezTo>
                <a:lnTo>
                  <a:pt x="4243" y="5288"/>
                </a:lnTo>
                <a:cubicBezTo>
                  <a:pt x="5026" y="3773"/>
                  <a:pt x="5177" y="2017"/>
                  <a:pt x="4685" y="389"/>
                </a:cubicBezTo>
                <a:cubicBezTo>
                  <a:pt x="4647" y="250"/>
                  <a:pt x="4571" y="123"/>
                  <a:pt x="4458" y="35"/>
                </a:cubicBezTo>
                <a:cubicBezTo>
                  <a:pt x="4409" y="11"/>
                  <a:pt x="4360" y="0"/>
                  <a:pt x="431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38"/>
          <p:cNvSpPr/>
          <p:nvPr/>
        </p:nvSpPr>
        <p:spPr>
          <a:xfrm>
            <a:off x="6445726" y="1021001"/>
            <a:ext cx="3736103" cy="2981948"/>
          </a:xfrm>
          <a:custGeom>
            <a:rect b="b" l="l" r="r" t="t"/>
            <a:pathLst>
              <a:path extrusionOk="0" h="24160" w="30269">
                <a:moveTo>
                  <a:pt x="24400" y="0"/>
                </a:moveTo>
                <a:cubicBezTo>
                  <a:pt x="19875" y="0"/>
                  <a:pt x="16636" y="7119"/>
                  <a:pt x="16636" y="7119"/>
                </a:cubicBezTo>
                <a:cubicBezTo>
                  <a:pt x="16636" y="7119"/>
                  <a:pt x="13317" y="1333"/>
                  <a:pt x="8726" y="1333"/>
                </a:cubicBezTo>
                <a:cubicBezTo>
                  <a:pt x="7730" y="1333"/>
                  <a:pt x="6674" y="1605"/>
                  <a:pt x="5579" y="2268"/>
                </a:cubicBezTo>
                <a:cubicBezTo>
                  <a:pt x="0" y="5650"/>
                  <a:pt x="4573" y="18283"/>
                  <a:pt x="16630" y="24159"/>
                </a:cubicBezTo>
                <a:cubicBezTo>
                  <a:pt x="16630" y="24159"/>
                  <a:pt x="22811" y="20725"/>
                  <a:pt x="26536" y="14147"/>
                </a:cubicBezTo>
                <a:cubicBezTo>
                  <a:pt x="30268" y="7576"/>
                  <a:pt x="30268" y="1388"/>
                  <a:pt x="25511" y="144"/>
                </a:cubicBezTo>
                <a:cubicBezTo>
                  <a:pt x="25133" y="46"/>
                  <a:pt x="24762" y="0"/>
                  <a:pt x="24400" y="0"/>
                </a:cubicBezTo>
                <a:close/>
              </a:path>
            </a:pathLst>
          </a:custGeom>
          <a:solidFill>
            <a:srgbClr val="8FD5DB">
              <a:alpha val="452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type="title"/>
          </p:nvPr>
        </p:nvSpPr>
        <p:spPr>
          <a:xfrm>
            <a:off x="5545125" y="1648725"/>
            <a:ext cx="2879100" cy="172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ur Wedding by Slidesgo">
  <a:themeElements>
    <a:clrScheme name="Simple Light">
      <a:dk1>
        <a:srgbClr val="20093A"/>
      </a:dk1>
      <a:lt1>
        <a:srgbClr val="FFF8F2"/>
      </a:lt1>
      <a:dk2>
        <a:srgbClr val="FFE6D1"/>
      </a:dk2>
      <a:lt2>
        <a:srgbClr val="8FD5DB"/>
      </a:lt2>
      <a:accent1>
        <a:srgbClr val="FF5C6F"/>
      </a:accent1>
      <a:accent2>
        <a:srgbClr val="8FD5DB"/>
      </a:accent2>
      <a:accent3>
        <a:srgbClr val="FFD399"/>
      </a:accent3>
      <a:accent4>
        <a:srgbClr val="FF8F9C"/>
      </a:accent4>
      <a:accent5>
        <a:srgbClr val="FF5C6F"/>
      </a:accent5>
      <a:accent6>
        <a:srgbClr val="FFD399"/>
      </a:accent6>
      <a:hlink>
        <a:srgbClr val="2009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